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72" r:id="rId2"/>
  </p:sldMasterIdLst>
  <p:notesMasterIdLst>
    <p:notesMasterId r:id="rId23"/>
  </p:notesMasterIdLst>
  <p:sldIdLst>
    <p:sldId id="289" r:id="rId3"/>
    <p:sldId id="290" r:id="rId4"/>
    <p:sldId id="7249" r:id="rId5"/>
    <p:sldId id="291" r:id="rId6"/>
    <p:sldId id="292" r:id="rId7"/>
    <p:sldId id="7253" r:id="rId8"/>
    <p:sldId id="7254" r:id="rId9"/>
    <p:sldId id="7255" r:id="rId10"/>
    <p:sldId id="294" r:id="rId11"/>
    <p:sldId id="7256" r:id="rId12"/>
    <p:sldId id="7257" r:id="rId13"/>
    <p:sldId id="296" r:id="rId14"/>
    <p:sldId id="297" r:id="rId15"/>
    <p:sldId id="7258" r:id="rId16"/>
    <p:sldId id="298" r:id="rId17"/>
    <p:sldId id="7259" r:id="rId18"/>
    <p:sldId id="7260" r:id="rId19"/>
    <p:sldId id="7261" r:id="rId20"/>
    <p:sldId id="299" r:id="rId21"/>
    <p:sldId id="7013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B5AF"/>
    <a:srgbClr val="699C99"/>
    <a:srgbClr val="2A2534"/>
    <a:srgbClr val="A74729"/>
    <a:srgbClr val="F3F6F7"/>
    <a:srgbClr val="C2C3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06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3529" y="7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7ACA6-BF3A-4FCB-8CFC-78E14EE109DE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0D2FFB-9726-4C56-B2B7-DEFE5D0DE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73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BB26-8F77-4AC7-A705-9FD662547D5E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789E-D6B6-4A5D-B7BA-E1564DF0A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13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BB26-8F77-4AC7-A705-9FD662547D5E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789E-D6B6-4A5D-B7BA-E1564DF0A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5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BB26-8F77-4AC7-A705-9FD662547D5E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789E-D6B6-4A5D-B7BA-E1564DF0A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660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208E2-28EC-4E02-BBCD-27C585756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10BAD-CADB-4AB1-9F5E-65E728143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1CC3D-3713-4817-96B7-659739B72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C77D-0907-4874-827B-1DCCA497DC72}" type="datetimeFigureOut">
              <a:rPr lang="en-US" smtClean="0"/>
              <a:t>2/4/2024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3F670-35BC-498B-B354-02413B87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B9BB5-D6F2-4BAD-B525-8EDF2718D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8EBE-7437-4DB6-8A39-BBF46CEB2E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091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B113A-AE66-4F95-BE3F-6885E7682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54786-3BCD-4DE6-BD0A-4F2F8D3BC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6702A-B2D2-47BC-A82A-D44677CB4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C77D-0907-4874-827B-1DCCA497DC72}" type="datetimeFigureOut">
              <a:rPr lang="en-US" smtClean="0"/>
              <a:t>2/4/2024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4DBDD-45A4-4F10-B101-0BD5B3587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B0F6E-F075-47B9-B868-24A0C956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8EBE-7437-4DB6-8A39-BBF46CEB2E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712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B7CDD-6A3C-414E-9E73-29E2386CA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28FFA-4D6F-4DF1-B8F9-93BCE4226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F9221-AABB-4A28-B349-0D0E64797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C77D-0907-4874-827B-1DCCA497DC72}" type="datetimeFigureOut">
              <a:rPr lang="en-US" smtClean="0"/>
              <a:t>2/4/2024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C1C69-2C78-483F-BB6E-14A7AEDEC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B401F-C287-400A-B39C-6E47B8A8E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8EBE-7437-4DB6-8A39-BBF46CEB2E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8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7207E-A9FE-4EA9-A9F2-B15431A16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92500-83E4-488B-AB67-3F9CF33148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9FD3F1-894F-4B6D-B3CA-6AAC05228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C9C74B-09A2-4E0E-8EF3-4E8D50206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C77D-0907-4874-827B-1DCCA497DC72}" type="datetimeFigureOut">
              <a:rPr lang="en-US" smtClean="0"/>
              <a:t>2/4/2024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0068C1-20A1-4917-ABC1-9BD810C9B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68673-58DF-4B5D-8A0C-4B8CAC82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8EBE-7437-4DB6-8A39-BBF46CEB2E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252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ACEA2-8EFB-4902-862C-1867ED75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25B04-3461-4A96-993F-E6500AA1B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89D38-E564-4F63-BD45-1BDBE9067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AF0DCB-4F46-4691-982B-B713FB04D1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07438C-539E-44DB-9E11-F9988A7913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6FF3CB-229A-4018-BC9D-F1E62D2C9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C77D-0907-4874-827B-1DCCA497DC72}" type="datetimeFigureOut">
              <a:rPr lang="en-US" smtClean="0"/>
              <a:t>2/4/2024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86A696-6187-4D51-B120-E35E278E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C39C04-437B-4EDE-AB51-7B6C81F27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8EBE-7437-4DB6-8A39-BBF46CEB2E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64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429BE-B9C8-4D7A-A132-1C1E3314E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50E421-351F-4D37-B066-5F2324994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C77D-0907-4874-827B-1DCCA497DC72}" type="datetimeFigureOut">
              <a:rPr lang="en-US" smtClean="0"/>
              <a:t>2/4/2024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D324A-0059-4A5A-9B49-E33B31477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A992B8-A1BE-45B9-B629-C57117CE2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8EBE-7437-4DB6-8A39-BBF46CEB2E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168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E7ED8A-0141-48A4-9966-DBDD27222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C77D-0907-4874-827B-1DCCA497DC72}" type="datetimeFigureOut">
              <a:rPr lang="en-US" smtClean="0"/>
              <a:t>2/4/2024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6E3B01-6CF5-4322-A6E1-F682C4A03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61100-4927-4E91-AA7A-BCD75939E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8EBE-7437-4DB6-8A39-BBF46CEB2E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769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B0A86-1687-469E-8FB9-2B9DFCCF7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55566-2D4E-4B8E-8670-42AABBA06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739DB5-E680-4526-800E-6017582A6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173F46-C6E5-4B9A-ACCA-58C0DE53E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C77D-0907-4874-827B-1DCCA497DC72}" type="datetimeFigureOut">
              <a:rPr lang="en-US" smtClean="0"/>
              <a:t>2/4/2024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FD28D-F754-4469-AA03-5E9131A4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75A750-AB43-4803-9A2B-93328C78C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8EBE-7437-4DB6-8A39-BBF46CEB2E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689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BB26-8F77-4AC7-A705-9FD662547D5E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789E-D6B6-4A5D-B7BA-E1564DF0A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841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EBDEC-F4C8-45B6-818F-4187C6D05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57A621-9F6B-4C8A-B557-10602F6BB0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486921-AB8B-415D-B584-CD089E866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029759-51E4-44D6-9867-D6E826F71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C77D-0907-4874-827B-1DCCA497DC72}" type="datetimeFigureOut">
              <a:rPr lang="en-US" smtClean="0"/>
              <a:t>2/4/2024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16913D-24E3-444C-BE6B-9BDB6EB56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0D6432-553B-4FCC-9C6E-E31D41864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8EBE-7437-4DB6-8A39-BBF46CEB2E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765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B2C66-1FCC-4F93-8229-DBCDED30A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DFE51C-ED8C-4B70-A022-701787E6EB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EE405-ECDE-42A3-B797-42CBEDC98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C77D-0907-4874-827B-1DCCA497DC72}" type="datetimeFigureOut">
              <a:rPr lang="en-US" smtClean="0"/>
              <a:t>2/4/2024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98BF2-7027-48B4-8761-435F05BC6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A7AEE-AA63-47F0-9EEB-9C5C5AC75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8EBE-7437-4DB6-8A39-BBF46CEB2E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685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BC35E1-BF57-43EB-BAA1-EA3CAB56B6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EA1963-DC7F-49CE-9D15-F49D175525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5C96-AA89-4B49-964E-A9CA4E5A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4C77D-0907-4874-827B-1DCCA497DC72}" type="datetimeFigureOut">
              <a:rPr lang="en-US" smtClean="0"/>
              <a:t>2/4/2024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B6B75-7C5C-4A9C-884F-0E4622573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8BE0A-608F-4A83-8D1E-47D5D7D06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8EBE-7437-4DB6-8A39-BBF46CEB2E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211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BB26-8F77-4AC7-A705-9FD662547D5E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789E-D6B6-4A5D-B7BA-E1564DF0A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98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BB26-8F77-4AC7-A705-9FD662547D5E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789E-D6B6-4A5D-B7BA-E1564DF0A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5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BB26-8F77-4AC7-A705-9FD662547D5E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789E-D6B6-4A5D-B7BA-E1564DF0A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62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BB26-8F77-4AC7-A705-9FD662547D5E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789E-D6B6-4A5D-B7BA-E1564DF0A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3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BB26-8F77-4AC7-A705-9FD662547D5E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789E-D6B6-4A5D-B7BA-E1564DF0A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27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BB26-8F77-4AC7-A705-9FD662547D5E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789E-D6B6-4A5D-B7BA-E1564DF0A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05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BB26-8F77-4AC7-A705-9FD662547D5E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789E-D6B6-4A5D-B7BA-E1564DF0A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26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7BB26-8F77-4AC7-A705-9FD662547D5E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8789E-D6B6-4A5D-B7BA-E1564DF0A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5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049B67-A844-43F9-B538-949C7D447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9EB7B7-5446-4EFC-BBFF-5229A48A6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291FB-6F20-431E-8C04-175ABA06EE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4C77D-0907-4874-827B-1DCCA497DC72}" type="datetimeFigureOut">
              <a:rPr lang="en-US" smtClean="0"/>
              <a:t>2/4/2024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3288D-A505-44E1-AC12-52EA84E94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E0A34-1EEE-40E2-9139-F26549ABC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D8EBE-7437-4DB6-8A39-BBF46CEB2E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49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735C82-D0F3-3AD3-DD69-31D7166C0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72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C0FD07-0658-4C4B-114B-12CA8A0E7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5E7E5D-0280-81AD-0467-3AC07C70D9FA}"/>
              </a:ext>
            </a:extLst>
          </p:cNvPr>
          <p:cNvSpPr/>
          <p:nvPr/>
        </p:nvSpPr>
        <p:spPr>
          <a:xfrm>
            <a:off x="114300" y="0"/>
            <a:ext cx="8839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FOUR TESTS OF FAITH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Test That Christians Can Apply To Their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0" algn="ctr"/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#2</a:t>
            </a:r>
          </a:p>
          <a:p>
            <a:pPr lvl="0" algn="ctr"/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I </a:t>
            </a:r>
            <a:r>
              <a:rPr lang="en-US" sz="3600" b="1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RUSHING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AHEAD RASHLY, OR AM I WILLING TO </a:t>
            </a:r>
            <a:r>
              <a:rPr lang="en-US" sz="3600" b="1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WAIT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9DC6A-D36D-A24A-FB9C-B730D4E54E7E}"/>
              </a:ext>
            </a:extLst>
          </p:cNvPr>
          <p:cNvSpPr txBox="1"/>
          <p:nvPr/>
        </p:nvSpPr>
        <p:spPr>
          <a:xfrm>
            <a:off x="0" y="3071158"/>
            <a:ext cx="9144000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000" b="1" i="1" u="sng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Isaiah 28:16</a:t>
            </a:r>
            <a:r>
              <a:rPr lang="en-US" sz="3000" b="1" dirty="0">
                <a:solidFill>
                  <a:srgbClr val="7AB5AF"/>
                </a:solidFill>
              </a:rPr>
              <a:t> </a:t>
            </a:r>
            <a:r>
              <a:rPr lang="en-US" sz="3000" dirty="0">
                <a:solidFill>
                  <a:prstClr val="white"/>
                </a:solidFill>
              </a:rPr>
              <a:t>Therefore thus says the Lord God, “Behold, I am laying in Zion a stone, a tested stone, a costly cornerstone for the foundation, </a:t>
            </a:r>
            <a:r>
              <a:rPr lang="en-US" sz="3000" dirty="0">
                <a:solidFill>
                  <a:srgbClr val="FFC000"/>
                </a:solidFill>
              </a:rPr>
              <a:t>firmly</a:t>
            </a:r>
            <a:r>
              <a:rPr lang="en-US" sz="3000" dirty="0">
                <a:solidFill>
                  <a:prstClr val="white"/>
                </a:solidFill>
              </a:rPr>
              <a:t> placed. He who believes in it will not be </a:t>
            </a:r>
            <a:r>
              <a:rPr lang="en-US" sz="3000" dirty="0">
                <a:solidFill>
                  <a:srgbClr val="FFC000"/>
                </a:solidFill>
              </a:rPr>
              <a:t>disturbed</a:t>
            </a:r>
            <a:r>
              <a:rPr lang="en-US" sz="3000" dirty="0">
                <a:solidFill>
                  <a:prstClr val="white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4153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7B36DF-CC5A-E28A-6795-7B83B12A3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C79B62-EBDE-0745-252C-97D68628E113}"/>
              </a:ext>
            </a:extLst>
          </p:cNvPr>
          <p:cNvSpPr/>
          <p:nvPr/>
        </p:nvSpPr>
        <p:spPr>
          <a:xfrm>
            <a:off x="114300" y="0"/>
            <a:ext cx="8839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FOUR TESTS OF FAITH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Test That Christians Can Apply To Their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0" algn="ctr"/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#2</a:t>
            </a:r>
          </a:p>
          <a:p>
            <a:pPr lvl="0" algn="ctr"/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I </a:t>
            </a:r>
            <a:r>
              <a:rPr lang="en-US" sz="3600" b="1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RUSHING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AHEAD RASHLY, OR AM I WILLING TO </a:t>
            </a:r>
            <a:r>
              <a:rPr lang="en-US" sz="3600" b="1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WAIT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573403-E543-DDE9-4772-8CB507D65B23}"/>
              </a:ext>
            </a:extLst>
          </p:cNvPr>
          <p:cNvSpPr txBox="1"/>
          <p:nvPr/>
        </p:nvSpPr>
        <p:spPr>
          <a:xfrm>
            <a:off x="0" y="3211890"/>
            <a:ext cx="9144000" cy="15696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200" b="1" i="1" u="sng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Romans 14:23</a:t>
            </a:r>
            <a:r>
              <a:rPr lang="en-US" sz="3200" dirty="0">
                <a:solidFill>
                  <a:srgbClr val="7AB5AF"/>
                </a:solidFill>
              </a:rPr>
              <a:t> </a:t>
            </a:r>
            <a:r>
              <a:rPr lang="en-US" sz="3200" dirty="0">
                <a:solidFill>
                  <a:prstClr val="white"/>
                </a:solidFill>
              </a:rPr>
              <a:t>But he who doubts is condemned if he eats, because his eating is not from faith; and </a:t>
            </a:r>
            <a:r>
              <a:rPr lang="en-US" sz="3200" dirty="0">
                <a:solidFill>
                  <a:srgbClr val="FFC000"/>
                </a:solidFill>
              </a:rPr>
              <a:t>whatever is not from faith is sin</a:t>
            </a:r>
            <a:r>
              <a:rPr lang="en-US" sz="32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838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10EECD-375A-CBC5-7C98-54CF8EF15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6FD94D-9F56-31F9-B313-992A3D9B8AE0}"/>
              </a:ext>
            </a:extLst>
          </p:cNvPr>
          <p:cNvSpPr/>
          <p:nvPr/>
        </p:nvSpPr>
        <p:spPr>
          <a:xfrm>
            <a:off x="114300" y="0"/>
            <a:ext cx="88392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FOUR TESTS OF FAITH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Test That Christians Can Apply To Their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0" algn="ctr"/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#3</a:t>
            </a:r>
          </a:p>
          <a:p>
            <a:pPr lvl="0" algn="ctr"/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I </a:t>
            </a:r>
            <a:r>
              <a:rPr lang="en-US" sz="3600" b="1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DEFEND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WHAT I AM DOING FROM THE </a:t>
            </a:r>
            <a:r>
              <a:rPr lang="en-US" sz="3600" b="1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GOD?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68DE23-3D64-8149-DEAF-2BA589F51713}"/>
              </a:ext>
            </a:extLst>
          </p:cNvPr>
          <p:cNvSpPr txBox="1"/>
          <p:nvPr/>
        </p:nvSpPr>
        <p:spPr>
          <a:xfrm>
            <a:off x="0" y="3247132"/>
            <a:ext cx="9144000" cy="10772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200" b="1" i="1" u="sng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Romans 10:17</a:t>
            </a:r>
            <a:r>
              <a:rPr lang="en-US" sz="3200" b="1" dirty="0">
                <a:solidFill>
                  <a:srgbClr val="7AB5AF"/>
                </a:solidFill>
              </a:rPr>
              <a:t> </a:t>
            </a:r>
            <a:r>
              <a:rPr lang="en-US" sz="3200" dirty="0">
                <a:solidFill>
                  <a:prstClr val="white"/>
                </a:solidFill>
              </a:rPr>
              <a:t>So </a:t>
            </a:r>
            <a:r>
              <a:rPr lang="en-US" sz="3200" dirty="0">
                <a:solidFill>
                  <a:srgbClr val="FFC000"/>
                </a:solidFill>
              </a:rPr>
              <a:t>faith</a:t>
            </a:r>
            <a:r>
              <a:rPr lang="en-US" sz="3200" dirty="0">
                <a:solidFill>
                  <a:prstClr val="white"/>
                </a:solidFill>
              </a:rPr>
              <a:t> comes from </a:t>
            </a:r>
            <a:r>
              <a:rPr lang="en-US" sz="3200" dirty="0">
                <a:solidFill>
                  <a:srgbClr val="FFC000"/>
                </a:solidFill>
              </a:rPr>
              <a:t>hearing</a:t>
            </a:r>
            <a:r>
              <a:rPr lang="en-US" sz="3200" dirty="0">
                <a:solidFill>
                  <a:prstClr val="white"/>
                </a:solidFill>
              </a:rPr>
              <a:t>, and hearing by the </a:t>
            </a:r>
            <a:r>
              <a:rPr lang="en-US" sz="3200" dirty="0">
                <a:solidFill>
                  <a:srgbClr val="FFC000"/>
                </a:solidFill>
              </a:rPr>
              <a:t>word</a:t>
            </a:r>
            <a:r>
              <a:rPr lang="en-US" sz="3200" dirty="0">
                <a:solidFill>
                  <a:prstClr val="white"/>
                </a:solidFill>
              </a:rPr>
              <a:t> of Christ.</a:t>
            </a:r>
            <a:endParaRPr lang="en-US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15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B66946-DE27-FDE6-B2F5-11B049C55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602AC28-0148-CC70-AA8E-5C40B00F0D59}"/>
              </a:ext>
            </a:extLst>
          </p:cNvPr>
          <p:cNvSpPr/>
          <p:nvPr/>
        </p:nvSpPr>
        <p:spPr>
          <a:xfrm>
            <a:off x="114300" y="0"/>
            <a:ext cx="88392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FOUR TESTS OF FAITH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Test That Christians Can Apply To Their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0" algn="ctr"/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#4</a:t>
            </a:r>
          </a:p>
          <a:p>
            <a:pPr lvl="0" algn="ctr"/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I CONSIDER THIS </a:t>
            </a:r>
            <a:r>
              <a:rPr lang="en-US" sz="3600" b="1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DO I HAVE </a:t>
            </a:r>
            <a:r>
              <a:rPr lang="en-US" sz="3600" b="1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JOY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3600" b="1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PEACE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WITHIN?</a:t>
            </a:r>
          </a:p>
          <a:p>
            <a:pPr algn="ctr"/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2F63F9-2608-C138-62D5-6E09C33A8655}"/>
              </a:ext>
            </a:extLst>
          </p:cNvPr>
          <p:cNvSpPr txBox="1"/>
          <p:nvPr/>
        </p:nvSpPr>
        <p:spPr>
          <a:xfrm>
            <a:off x="0" y="3211890"/>
            <a:ext cx="9144000" cy="15696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200" b="1" i="1" u="sng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Romans 15:13</a:t>
            </a:r>
            <a:r>
              <a:rPr lang="en-US" sz="3200" b="1" dirty="0">
                <a:solidFill>
                  <a:srgbClr val="7AB5AF"/>
                </a:solidFill>
              </a:rPr>
              <a:t> </a:t>
            </a:r>
            <a:r>
              <a:rPr lang="en-US" sz="3200" dirty="0">
                <a:solidFill>
                  <a:prstClr val="white"/>
                </a:solidFill>
              </a:rPr>
              <a:t>Now may the God of hope fill you with all </a:t>
            </a:r>
            <a:r>
              <a:rPr lang="en-US" sz="3200" dirty="0">
                <a:solidFill>
                  <a:srgbClr val="FFC000"/>
                </a:solidFill>
              </a:rPr>
              <a:t>joy</a:t>
            </a:r>
            <a:r>
              <a:rPr lang="en-US" sz="3200" dirty="0">
                <a:solidFill>
                  <a:prstClr val="white"/>
                </a:solidFill>
              </a:rPr>
              <a:t> and </a:t>
            </a:r>
            <a:r>
              <a:rPr lang="en-US" sz="3200" dirty="0">
                <a:solidFill>
                  <a:srgbClr val="FFC000"/>
                </a:solidFill>
              </a:rPr>
              <a:t>peace</a:t>
            </a:r>
            <a:r>
              <a:rPr lang="en-US" sz="3200" dirty="0">
                <a:solidFill>
                  <a:prstClr val="white"/>
                </a:solidFill>
              </a:rPr>
              <a:t> in believing, so that you will abound in </a:t>
            </a:r>
            <a:r>
              <a:rPr lang="en-US" sz="3200" dirty="0">
                <a:solidFill>
                  <a:srgbClr val="FFC000"/>
                </a:solidFill>
              </a:rPr>
              <a:t>hope</a:t>
            </a:r>
            <a:r>
              <a:rPr lang="en-US" sz="3200" dirty="0">
                <a:solidFill>
                  <a:prstClr val="white"/>
                </a:solidFill>
              </a:rPr>
              <a:t> by the power of the Holy Spirit</a:t>
            </a:r>
          </a:p>
        </p:txBody>
      </p:sp>
    </p:spTree>
    <p:extLst>
      <p:ext uri="{BB962C8B-B14F-4D97-AF65-F5344CB8AC3E}">
        <p14:creationId xmlns:p14="http://schemas.microsoft.com/office/powerpoint/2010/main" val="38812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0F089A-C438-73D3-DE27-6E006AD0C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64844F-2E4D-A417-A9B0-20A4A14AE7AB}"/>
              </a:ext>
            </a:extLst>
          </p:cNvPr>
          <p:cNvSpPr/>
          <p:nvPr/>
        </p:nvSpPr>
        <p:spPr>
          <a:xfrm>
            <a:off x="114300" y="0"/>
            <a:ext cx="88392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FOUR TESTS OF FAITH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Test That Christians Can Apply To Their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0" algn="ctr"/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#4</a:t>
            </a:r>
          </a:p>
          <a:p>
            <a:pPr lvl="0" algn="ctr"/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I CONSIDER THIS </a:t>
            </a:r>
            <a:r>
              <a:rPr lang="en-US" sz="3600" b="1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DO I HAVE </a:t>
            </a:r>
            <a:r>
              <a:rPr lang="en-US" sz="3600" b="1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JOY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3600" b="1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PEACE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WITHIN?</a:t>
            </a:r>
          </a:p>
          <a:p>
            <a:pPr algn="ctr"/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DB02F7-D17D-4890-7663-E8ED47F8E9CC}"/>
              </a:ext>
            </a:extLst>
          </p:cNvPr>
          <p:cNvSpPr txBox="1"/>
          <p:nvPr/>
        </p:nvSpPr>
        <p:spPr>
          <a:xfrm>
            <a:off x="0" y="3247132"/>
            <a:ext cx="9144000" cy="10772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200" b="1" i="1" u="sng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Colossians 3:15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Let the peace of </a:t>
            </a:r>
          </a:p>
          <a:p>
            <a:pPr lvl="0" algn="ctr"/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your hearts…</a:t>
            </a:r>
          </a:p>
        </p:txBody>
      </p:sp>
    </p:spTree>
    <p:extLst>
      <p:ext uri="{BB962C8B-B14F-4D97-AF65-F5344CB8AC3E}">
        <p14:creationId xmlns:p14="http://schemas.microsoft.com/office/powerpoint/2010/main" val="4728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E2FB96-6C1F-CB2C-CE74-3E0CF600C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299687-791A-3087-0F80-12817E8B0921}"/>
              </a:ext>
            </a:extLst>
          </p:cNvPr>
          <p:cNvSpPr/>
          <p:nvPr/>
        </p:nvSpPr>
        <p:spPr>
          <a:xfrm>
            <a:off x="152400" y="1371421"/>
            <a:ext cx="883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i="1" dirty="0">
                <a:solidFill>
                  <a:srgbClr val="7AB5AF"/>
                </a:solidFill>
              </a:rPr>
              <a:t>#1 </a:t>
            </a:r>
            <a:r>
              <a:rPr lang="en-US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Abraham marry Hagar that he might glorify God? </a:t>
            </a:r>
          </a:p>
        </p:txBody>
      </p:sp>
    </p:spTree>
    <p:extLst>
      <p:ext uri="{BB962C8B-B14F-4D97-AF65-F5344CB8AC3E}">
        <p14:creationId xmlns:p14="http://schemas.microsoft.com/office/powerpoint/2010/main" val="228570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FED941-6851-AC09-F4E0-E996F3FC9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D384CB-7836-7C67-37D3-9239803BC1DA}"/>
              </a:ext>
            </a:extLst>
          </p:cNvPr>
          <p:cNvSpPr/>
          <p:nvPr/>
        </p:nvSpPr>
        <p:spPr>
          <a:xfrm>
            <a:off x="152400" y="1371421"/>
            <a:ext cx="883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i="1" dirty="0">
                <a:solidFill>
                  <a:srgbClr val="7AB5AF"/>
                </a:solidFill>
              </a:rPr>
              <a:t>#2 </a:t>
            </a:r>
            <a:r>
              <a:rPr lang="en-US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Abraham and Sarah </a:t>
            </a:r>
          </a:p>
          <a:p>
            <a:pPr lvl="0" algn="ctr"/>
            <a:r>
              <a:rPr lang="en-US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willing to wait? </a:t>
            </a:r>
          </a:p>
        </p:txBody>
      </p:sp>
    </p:spTree>
    <p:extLst>
      <p:ext uri="{BB962C8B-B14F-4D97-AF65-F5344CB8AC3E}">
        <p14:creationId xmlns:p14="http://schemas.microsoft.com/office/powerpoint/2010/main" val="51024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F511D3-0C22-E699-F534-302EF7921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366B4E-40CA-A089-7062-3848894FC4D0}"/>
              </a:ext>
            </a:extLst>
          </p:cNvPr>
          <p:cNvSpPr/>
          <p:nvPr/>
        </p:nvSpPr>
        <p:spPr>
          <a:xfrm>
            <a:off x="152400" y="1371421"/>
            <a:ext cx="883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i="1" dirty="0">
                <a:solidFill>
                  <a:srgbClr val="7AB5AF"/>
                </a:solidFill>
              </a:rPr>
              <a:t>#3 </a:t>
            </a:r>
            <a:r>
              <a:rPr lang="en-US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Could they base their decision on the revealed Word of God? </a:t>
            </a:r>
          </a:p>
        </p:txBody>
      </p:sp>
    </p:spTree>
    <p:extLst>
      <p:ext uri="{BB962C8B-B14F-4D97-AF65-F5344CB8AC3E}">
        <p14:creationId xmlns:p14="http://schemas.microsoft.com/office/powerpoint/2010/main" val="205805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730D12-6457-B398-579E-298711719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2EC277-EC07-ECBD-8A47-ACA3EFF71EE8}"/>
              </a:ext>
            </a:extLst>
          </p:cNvPr>
          <p:cNvSpPr/>
          <p:nvPr/>
        </p:nvSpPr>
        <p:spPr>
          <a:xfrm>
            <a:off x="152400" y="1371421"/>
            <a:ext cx="883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i="1" dirty="0">
                <a:solidFill>
                  <a:srgbClr val="7AB5AF"/>
                </a:solidFill>
              </a:rPr>
              <a:t>#4 </a:t>
            </a:r>
            <a:r>
              <a:rPr lang="en-US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Finally, was there joy and peace because of their decision? </a:t>
            </a:r>
          </a:p>
        </p:txBody>
      </p:sp>
    </p:spTree>
    <p:extLst>
      <p:ext uri="{BB962C8B-B14F-4D97-AF65-F5344CB8AC3E}">
        <p14:creationId xmlns:p14="http://schemas.microsoft.com/office/powerpoint/2010/main" val="317960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66D2FE-438F-F0BE-8E3B-325BD6FF8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E5091A-D4AE-E23D-91A7-FE5AC0E8742F}"/>
              </a:ext>
            </a:extLst>
          </p:cNvPr>
          <p:cNvSpPr/>
          <p:nvPr/>
        </p:nvSpPr>
        <p:spPr>
          <a:xfrm>
            <a:off x="152400" y="832812"/>
            <a:ext cx="8839200" cy="34163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</a:t>
            </a:r>
            <a:r>
              <a:rPr lang="en-US" sz="2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 </a:t>
            </a:r>
            <a:r>
              <a:rPr lang="en-US" sz="2800" b="1" cap="all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seek the glory</a:t>
            </a:r>
            <a:r>
              <a:rPr lang="en-US" sz="2800" b="1" cap="all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God…</a:t>
            </a:r>
          </a:p>
          <a:p>
            <a:pPr algn="ctr"/>
            <a:endParaRPr lang="en-US" sz="8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</a:t>
            </a:r>
            <a:r>
              <a:rPr lang="en-US" sz="2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 </a:t>
            </a:r>
            <a:r>
              <a:rPr lang="en-US" sz="2800" b="1" cap="all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patiently wait</a:t>
            </a:r>
            <a:r>
              <a:rPr lang="en-US" sz="2800" b="1" cap="all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God… </a:t>
            </a:r>
          </a:p>
          <a:p>
            <a:pPr algn="ctr"/>
            <a:endParaRPr lang="en-US" sz="8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</a:t>
            </a:r>
            <a:r>
              <a:rPr lang="en-US" sz="2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 </a:t>
            </a:r>
            <a:r>
              <a:rPr lang="en-US" sz="2800" b="1" cap="all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follow the Word</a:t>
            </a:r>
            <a:r>
              <a:rPr lang="en-US" sz="2800" b="1" cap="all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God…</a:t>
            </a:r>
          </a:p>
          <a:p>
            <a:pPr algn="ctr"/>
            <a:endParaRPr lang="en-US" sz="8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</a:t>
            </a:r>
            <a:r>
              <a:rPr lang="en-US" sz="2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 enjoy God’s </a:t>
            </a:r>
            <a:r>
              <a:rPr lang="en-US" sz="2800" b="1" cap="all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joy</a:t>
            </a:r>
            <a:r>
              <a:rPr lang="en-US" sz="2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2800" b="1" cap="all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peace</a:t>
            </a:r>
            <a:r>
              <a:rPr lang="en-US" sz="2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within…</a:t>
            </a: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/>
            <a:r>
              <a:rPr lang="en-US" sz="2800" b="1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</a:t>
            </a:r>
            <a:r>
              <a:rPr lang="en-US" sz="2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can be sure we are </a:t>
            </a:r>
          </a:p>
          <a:p>
            <a:pPr lvl="1" algn="ctr"/>
            <a:r>
              <a:rPr lang="en-US" sz="2800" b="1" cap="all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 ACCORDING TO</a:t>
            </a:r>
            <a:r>
              <a:rPr lang="en-US" sz="2800" b="1" cap="all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cap="all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</a:t>
            </a:r>
            <a:r>
              <a:rPr lang="en-US" sz="2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342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49D439-8C43-ADEB-668F-8D8D530B7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1CFE86-BDB0-AF59-3E64-0EC2AEB47517}"/>
              </a:ext>
            </a:extLst>
          </p:cNvPr>
          <p:cNvSpPr/>
          <p:nvPr/>
        </p:nvSpPr>
        <p:spPr>
          <a:xfrm>
            <a:off x="152400" y="0"/>
            <a:ext cx="8839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u="sng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Romans 1:17</a:t>
            </a:r>
            <a:r>
              <a:rPr lang="en-US" sz="3200" b="1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in it </a:t>
            </a:r>
            <a:r>
              <a: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righteousness of God is revealed </a:t>
            </a:r>
            <a:r>
              <a:rPr lang="en-US" sz="40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faith to faith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as it is written, “</a:t>
            </a:r>
            <a:r>
              <a:rPr lang="en-US" sz="40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the righteous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shall live by faith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54383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4F8C02-16A9-0CA4-05F4-E65DEE29DDC9}"/>
              </a:ext>
            </a:extLst>
          </p:cNvPr>
          <p:cNvSpPr txBox="1"/>
          <p:nvPr/>
        </p:nvSpPr>
        <p:spPr>
          <a:xfrm>
            <a:off x="0" y="517341"/>
            <a:ext cx="9144000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6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ntium Book Basic"/>
                <a:ea typeface="+mn-ea"/>
                <a:cs typeface="+mn-cs"/>
              </a:rPr>
              <a:t>What Must I Do To Be Saved?</a:t>
            </a:r>
          </a:p>
          <a:p>
            <a:pPr marL="0" marR="0" lvl="0" indent="0" algn="ctr" defTabSz="68576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ntium Book Basic"/>
              <a:ea typeface="+mn-ea"/>
              <a:cs typeface="+mn-cs"/>
            </a:endParaRPr>
          </a:p>
          <a:p>
            <a:pPr marL="0" marR="0" lvl="0" indent="0" algn="ctr" defTabSz="68576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Hear and Learn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tium Book Basic"/>
                <a:ea typeface="+mn-ea"/>
                <a:cs typeface="+mn-cs"/>
              </a:rPr>
              <a:t>– </a:t>
            </a: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tium Book Basic"/>
                <a:ea typeface="+mn-ea"/>
                <a:cs typeface="+mn-cs"/>
              </a:rPr>
              <a:t>Rom. 10:17; John 6:45; 17:3</a:t>
            </a:r>
          </a:p>
          <a:p>
            <a:pPr marL="0" marR="0" lvl="0" indent="0" algn="ctr" defTabSz="68576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Believe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tium Book Basic"/>
                <a:ea typeface="+mn-ea"/>
                <a:cs typeface="+mn-cs"/>
              </a:rPr>
              <a:t> – </a:t>
            </a: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tium Book Basic"/>
                <a:ea typeface="+mn-ea"/>
                <a:cs typeface="+mn-cs"/>
              </a:rPr>
              <a:t>Heb. 11:6; John 6:29; 8:24</a:t>
            </a:r>
          </a:p>
          <a:p>
            <a:pPr marL="0" marR="0" lvl="0" indent="0" algn="ctr" defTabSz="68576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Confess the Lord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tium Book Basic"/>
                <a:ea typeface="+mn-ea"/>
                <a:cs typeface="+mn-cs"/>
              </a:rPr>
              <a:t> – </a:t>
            </a: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tium Book Basic"/>
                <a:ea typeface="+mn-ea"/>
                <a:cs typeface="+mn-cs"/>
              </a:rPr>
              <a:t>Matt. 10:32-33; Rom. 10:9-10</a:t>
            </a:r>
          </a:p>
          <a:p>
            <a:pPr marL="0" marR="0" lvl="0" indent="0" algn="ctr" defTabSz="68576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Repent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tium Book Basic"/>
                <a:ea typeface="+mn-ea"/>
                <a:cs typeface="+mn-cs"/>
              </a:rPr>
              <a:t> – </a:t>
            </a: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tium Book Basic"/>
                <a:ea typeface="+mn-ea"/>
                <a:cs typeface="+mn-cs"/>
              </a:rPr>
              <a:t>Luke 13:3; Acts 3:19; 17:30</a:t>
            </a:r>
          </a:p>
          <a:p>
            <a:pPr marL="0" marR="0" lvl="0" indent="0" algn="ctr" defTabSz="68576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Be Baptized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tium Book Basic"/>
                <a:ea typeface="+mn-ea"/>
                <a:cs typeface="+mn-cs"/>
              </a:rPr>
              <a:t> – </a:t>
            </a: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tium Book Basic"/>
                <a:ea typeface="+mn-ea"/>
                <a:cs typeface="+mn-cs"/>
              </a:rPr>
              <a:t>Mark 16:16; Acts 22:16; Gal. 3:26-27; 1 Pet. 3:21</a:t>
            </a:r>
          </a:p>
          <a:p>
            <a:pPr marL="0" marR="0" lvl="0" indent="0" algn="ctr" defTabSz="68576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tium Book Basic"/>
                <a:ea typeface="+mn-ea"/>
                <a:cs typeface="+mn-cs"/>
              </a:rPr>
              <a:t>Be Faithful Unto Death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tium Book Basic"/>
                <a:ea typeface="+mn-ea"/>
                <a:cs typeface="+mn-cs"/>
              </a:rPr>
              <a:t> – </a:t>
            </a:r>
            <a:r>
              <a:rPr kumimoji="0" lang="en-US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tium Book Basic"/>
                <a:ea typeface="+mn-ea"/>
                <a:cs typeface="+mn-cs"/>
              </a:rPr>
              <a:t>Revelation 2:10</a:t>
            </a:r>
          </a:p>
          <a:p>
            <a:pPr marL="0" marR="0" lvl="0" indent="0" algn="ctr" defTabSz="68576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ntium Book Basic"/>
              <a:ea typeface="+mn-ea"/>
              <a:cs typeface="+mn-cs"/>
            </a:endParaRPr>
          </a:p>
          <a:p>
            <a:pPr marL="0" marR="0" lvl="0" indent="0" algn="ctr" defTabSz="68576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tium Book Basic"/>
                <a:ea typeface="+mn-ea"/>
                <a:cs typeface="+mn-cs"/>
              </a:rPr>
              <a:t>Go and Share the Good News!</a:t>
            </a:r>
          </a:p>
          <a:p>
            <a:pPr marL="0" marR="0" lvl="0" indent="0" algn="ctr" defTabSz="68576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i="1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tium Book Basic"/>
                <a:ea typeface="+mn-ea"/>
                <a:cs typeface="+mn-cs"/>
              </a:rPr>
              <a:t>Matthew 28:18-20; Mark 16:15-16</a:t>
            </a:r>
          </a:p>
        </p:txBody>
      </p:sp>
    </p:spTree>
    <p:extLst>
      <p:ext uri="{BB962C8B-B14F-4D97-AF65-F5344CB8AC3E}">
        <p14:creationId xmlns:p14="http://schemas.microsoft.com/office/powerpoint/2010/main" val="39959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3B1392-07D0-62F8-8BB2-3FE1C5116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F45CAE-0A99-EDB8-9CEA-AF93015E0B86}"/>
              </a:ext>
            </a:extLst>
          </p:cNvPr>
          <p:cNvSpPr/>
          <p:nvPr/>
        </p:nvSpPr>
        <p:spPr>
          <a:xfrm>
            <a:off x="152400" y="760466"/>
            <a:ext cx="8839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u="sng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13:58</a:t>
            </a:r>
            <a:r>
              <a:rPr lang="en-US" sz="3200" b="1" dirty="0">
                <a:solidFill>
                  <a:srgbClr val="7AB5AF"/>
                </a:solidFill>
              </a:rPr>
              <a:t>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He did not do many miracles there </a:t>
            </a:r>
            <a:r>
              <a:rPr lang="en-US" sz="40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of their unbelief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788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950117-42F7-7D6C-82BE-9E7C37DD9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667322-0115-7CA3-3FE7-2323DD240FE4}"/>
              </a:ext>
            </a:extLst>
          </p:cNvPr>
          <p:cNvSpPr/>
          <p:nvPr/>
        </p:nvSpPr>
        <p:spPr>
          <a:xfrm>
            <a:off x="152400" y="361950"/>
            <a:ext cx="88392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THE BELIEVER </a:t>
            </a:r>
            <a:r>
              <a:rPr lang="en-US" sz="3600" b="1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THAT HE IS </a:t>
            </a:r>
            <a:r>
              <a:rPr lang="en-US" sz="3600" b="1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 BY FAITH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FOUR TESTS OF FAITH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Test That Christians Can Apply To Their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300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8F0CAD-6C2A-953E-B2F1-E0430AAD5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974E6A-EFF5-966C-4452-7D26A7C7D716}"/>
              </a:ext>
            </a:extLst>
          </p:cNvPr>
          <p:cNvSpPr/>
          <p:nvPr/>
        </p:nvSpPr>
        <p:spPr>
          <a:xfrm>
            <a:off x="114300" y="0"/>
            <a:ext cx="8839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FOUR TESTS OF FAITH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Test That Christians Can Apply To Their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0" algn="ctr"/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#1</a:t>
            </a:r>
          </a:p>
          <a:p>
            <a:pPr lvl="0" algn="ctr"/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I DOING THIS FOR THE </a:t>
            </a:r>
            <a:r>
              <a:rPr lang="en-US" sz="3600" b="1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GLORY OF GOD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OR TO PLEASE </a:t>
            </a:r>
            <a:r>
              <a:rPr lang="en-US" sz="3600" b="1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MYSELF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1415E-16E1-9A94-CFA9-3493B63783D5}"/>
              </a:ext>
            </a:extLst>
          </p:cNvPr>
          <p:cNvSpPr txBox="1"/>
          <p:nvPr/>
        </p:nvSpPr>
        <p:spPr>
          <a:xfrm>
            <a:off x="0" y="3211890"/>
            <a:ext cx="9144000" cy="15696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Romans 4:20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AB5A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yet, with respect to the promise of God, he did not waver in unbelief but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grew strong in faith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giving glory to God,</a:t>
            </a:r>
          </a:p>
        </p:txBody>
      </p:sp>
    </p:spTree>
    <p:extLst>
      <p:ext uri="{BB962C8B-B14F-4D97-AF65-F5344CB8AC3E}">
        <p14:creationId xmlns:p14="http://schemas.microsoft.com/office/powerpoint/2010/main" val="46711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8D994D-CC84-6580-8C28-9D776E5F7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B92551E-DC3D-E0CC-23E5-4F420E0A1D3C}"/>
              </a:ext>
            </a:extLst>
          </p:cNvPr>
          <p:cNvSpPr/>
          <p:nvPr/>
        </p:nvSpPr>
        <p:spPr>
          <a:xfrm>
            <a:off x="114300" y="0"/>
            <a:ext cx="8839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FOUR TESTS OF FAITH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Test That Christians Can Apply To Their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0" algn="ctr"/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#1</a:t>
            </a:r>
          </a:p>
          <a:p>
            <a:pPr lvl="0" algn="ctr"/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I DOING THIS FOR THE </a:t>
            </a:r>
            <a:r>
              <a:rPr lang="en-US" sz="3600" b="1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GLORY OF GOD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OR TO PLEASE </a:t>
            </a:r>
            <a:r>
              <a:rPr lang="en-US" sz="3600" b="1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MYSELF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48D0E2-6C47-8050-704E-0EDAFA5EEA05}"/>
              </a:ext>
            </a:extLst>
          </p:cNvPr>
          <p:cNvSpPr txBox="1"/>
          <p:nvPr/>
        </p:nvSpPr>
        <p:spPr>
          <a:xfrm>
            <a:off x="0" y="3247132"/>
            <a:ext cx="9144000" cy="10772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200" b="1" i="1" u="sng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Luke 1:37</a:t>
            </a:r>
            <a:r>
              <a:rPr lang="en-US" sz="3200" b="1" dirty="0">
                <a:solidFill>
                  <a:srgbClr val="7AB5AF"/>
                </a:solidFill>
              </a:rPr>
              <a:t> </a:t>
            </a:r>
            <a:r>
              <a:rPr lang="en-US" sz="3200" dirty="0">
                <a:solidFill>
                  <a:prstClr val="white"/>
                </a:solidFill>
              </a:rPr>
              <a:t>For </a:t>
            </a:r>
            <a:r>
              <a:rPr lang="en-US" sz="3200" dirty="0">
                <a:solidFill>
                  <a:srgbClr val="FFC000"/>
                </a:solidFill>
              </a:rPr>
              <a:t>nothing</a:t>
            </a:r>
            <a:r>
              <a:rPr lang="en-US" sz="3200" dirty="0">
                <a:solidFill>
                  <a:prstClr val="white"/>
                </a:solidFill>
              </a:rPr>
              <a:t> will be </a:t>
            </a:r>
          </a:p>
          <a:p>
            <a:pPr lvl="0" algn="ctr"/>
            <a:r>
              <a:rPr lang="en-US" sz="3200" dirty="0">
                <a:solidFill>
                  <a:prstClr val="white"/>
                </a:solidFill>
              </a:rPr>
              <a:t>impossible with God.”</a:t>
            </a:r>
          </a:p>
        </p:txBody>
      </p:sp>
    </p:spTree>
    <p:extLst>
      <p:ext uri="{BB962C8B-B14F-4D97-AF65-F5344CB8AC3E}">
        <p14:creationId xmlns:p14="http://schemas.microsoft.com/office/powerpoint/2010/main" val="195831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A08FC8-8AC6-88DF-9058-6B1ABD699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AFD2F9-72CA-448E-1E2B-5F357640DD05}"/>
              </a:ext>
            </a:extLst>
          </p:cNvPr>
          <p:cNvSpPr/>
          <p:nvPr/>
        </p:nvSpPr>
        <p:spPr>
          <a:xfrm>
            <a:off x="114300" y="0"/>
            <a:ext cx="8839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FOUR TESTS OF FAITH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Test That Christians Can Apply To Their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0" algn="ctr"/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#1</a:t>
            </a:r>
          </a:p>
          <a:p>
            <a:pPr lvl="0" algn="ctr"/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I DOING THIS FOR THE </a:t>
            </a:r>
            <a:r>
              <a:rPr lang="en-US" sz="3600" b="1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GLORY OF GOD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OR TO PLEASE </a:t>
            </a:r>
            <a:r>
              <a:rPr lang="en-US" sz="3600" b="1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MYSELF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5A8C27-F6D4-B871-7143-3245540E7499}"/>
              </a:ext>
            </a:extLst>
          </p:cNvPr>
          <p:cNvSpPr txBox="1"/>
          <p:nvPr/>
        </p:nvSpPr>
        <p:spPr>
          <a:xfrm>
            <a:off x="0" y="3247132"/>
            <a:ext cx="9144000" cy="10772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200" b="1" i="1" u="sng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19:26</a:t>
            </a:r>
            <a:r>
              <a:rPr lang="en-US" sz="3200" b="1" dirty="0">
                <a:solidFill>
                  <a:srgbClr val="7AB5AF"/>
                </a:solidFill>
              </a:rPr>
              <a:t> </a:t>
            </a:r>
            <a:r>
              <a:rPr lang="en-US" sz="3200" dirty="0">
                <a:solidFill>
                  <a:prstClr val="white"/>
                </a:solidFill>
              </a:rPr>
              <a:t>Jesus said, “With people this is impossible, but with God </a:t>
            </a:r>
            <a:r>
              <a:rPr lang="en-US" sz="3200" dirty="0">
                <a:solidFill>
                  <a:srgbClr val="FFC000"/>
                </a:solidFill>
              </a:rPr>
              <a:t>all</a:t>
            </a:r>
            <a:r>
              <a:rPr lang="en-US" sz="3200" dirty="0">
                <a:solidFill>
                  <a:prstClr val="white"/>
                </a:solidFill>
              </a:rPr>
              <a:t> things are possible.”</a:t>
            </a:r>
          </a:p>
        </p:txBody>
      </p:sp>
    </p:spTree>
    <p:extLst>
      <p:ext uri="{BB962C8B-B14F-4D97-AF65-F5344CB8AC3E}">
        <p14:creationId xmlns:p14="http://schemas.microsoft.com/office/powerpoint/2010/main" val="342850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D818C1-E890-790F-5FBC-655D24645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22BD33-EB46-489C-4101-A77B6FE97971}"/>
              </a:ext>
            </a:extLst>
          </p:cNvPr>
          <p:cNvSpPr/>
          <p:nvPr/>
        </p:nvSpPr>
        <p:spPr>
          <a:xfrm>
            <a:off x="114300" y="0"/>
            <a:ext cx="8839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FOUR TESTS OF FAITH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Test That Christians Can Apply To Their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0" algn="ctr"/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#1</a:t>
            </a:r>
          </a:p>
          <a:p>
            <a:pPr lvl="0" algn="ctr"/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I DOING THIS FOR THE </a:t>
            </a:r>
            <a:r>
              <a:rPr lang="en-US" sz="3600" b="1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GLORY OF GOD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OR TO PLEASE </a:t>
            </a:r>
            <a:r>
              <a:rPr lang="en-US" sz="3600" b="1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MYSELF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BBD3BD-5E8E-1FEB-52C2-E45298154229}"/>
              </a:ext>
            </a:extLst>
          </p:cNvPr>
          <p:cNvSpPr txBox="1"/>
          <p:nvPr/>
        </p:nvSpPr>
        <p:spPr>
          <a:xfrm>
            <a:off x="0" y="3247132"/>
            <a:ext cx="9144000" cy="10772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200" b="1" i="1" u="sng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Romans 4:21</a:t>
            </a:r>
            <a:r>
              <a:rPr lang="en-US" sz="3200" b="1" dirty="0">
                <a:solidFill>
                  <a:srgbClr val="7AB5AF"/>
                </a:solidFill>
              </a:rPr>
              <a:t> </a:t>
            </a:r>
            <a:r>
              <a:rPr lang="en-US" sz="3200" dirty="0">
                <a:solidFill>
                  <a:prstClr val="white"/>
                </a:solidFill>
              </a:rPr>
              <a:t>and being fully assured that what God had promised, He was </a:t>
            </a:r>
            <a:r>
              <a:rPr lang="en-US" sz="3200" dirty="0">
                <a:solidFill>
                  <a:srgbClr val="FFC000"/>
                </a:solidFill>
              </a:rPr>
              <a:t>able</a:t>
            </a:r>
            <a:r>
              <a:rPr lang="en-US" sz="3200" dirty="0">
                <a:solidFill>
                  <a:prstClr val="white"/>
                </a:solidFill>
              </a:rPr>
              <a:t> also to perform.</a:t>
            </a:r>
          </a:p>
        </p:txBody>
      </p:sp>
    </p:spTree>
    <p:extLst>
      <p:ext uri="{BB962C8B-B14F-4D97-AF65-F5344CB8AC3E}">
        <p14:creationId xmlns:p14="http://schemas.microsoft.com/office/powerpoint/2010/main" val="63583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002BB8-7146-6EAE-7DC7-C8EADD996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6DA851-7A16-1E0C-36BF-1DD23F8AF186}"/>
              </a:ext>
            </a:extLst>
          </p:cNvPr>
          <p:cNvSpPr/>
          <p:nvPr/>
        </p:nvSpPr>
        <p:spPr>
          <a:xfrm>
            <a:off x="114300" y="0"/>
            <a:ext cx="8839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FOUR TESTS OF FAITH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Test That Christians Can Apply To Their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Actions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0" algn="ctr"/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#2</a:t>
            </a:r>
          </a:p>
          <a:p>
            <a:pPr lvl="0" algn="ctr"/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I </a:t>
            </a:r>
            <a:r>
              <a:rPr lang="en-US" sz="3600" b="1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RUSHING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AHEAD RASHLY, OR AM I WILLING TO </a:t>
            </a:r>
            <a:r>
              <a:rPr lang="en-US" sz="3600" b="1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WAIT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9454BF-4D2A-46E4-E474-2412E68575A0}"/>
              </a:ext>
            </a:extLst>
          </p:cNvPr>
          <p:cNvSpPr txBox="1"/>
          <p:nvPr/>
        </p:nvSpPr>
        <p:spPr>
          <a:xfrm>
            <a:off x="0" y="3247132"/>
            <a:ext cx="9144000" cy="10772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200" b="1" i="1" u="sng" dirty="0">
                <a:solidFill>
                  <a:srgbClr val="7AB5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Romans 10:11</a:t>
            </a:r>
            <a:r>
              <a:rPr lang="en-US" sz="3200" b="1" dirty="0">
                <a:solidFill>
                  <a:srgbClr val="7AB5AF"/>
                </a:solidFill>
              </a:rPr>
              <a:t> </a:t>
            </a:r>
            <a:r>
              <a:rPr lang="en-US" sz="3200" dirty="0">
                <a:solidFill>
                  <a:prstClr val="white"/>
                </a:solidFill>
              </a:rPr>
              <a:t>For the Scripture says, “</a:t>
            </a:r>
            <a:r>
              <a:rPr lang="en-US" sz="3200" cap="small" dirty="0">
                <a:solidFill>
                  <a:prstClr val="white"/>
                </a:solidFill>
              </a:rPr>
              <a:t>Whoever believes in Him will not be</a:t>
            </a:r>
            <a:r>
              <a:rPr lang="en-US" sz="3200" dirty="0">
                <a:solidFill>
                  <a:prstClr val="white"/>
                </a:solidFill>
              </a:rPr>
              <a:t> </a:t>
            </a:r>
            <a:r>
              <a:rPr lang="en-US" sz="3200" cap="small" dirty="0">
                <a:solidFill>
                  <a:srgbClr val="FFC000"/>
                </a:solidFill>
              </a:rPr>
              <a:t>disappointed</a:t>
            </a:r>
            <a:r>
              <a:rPr lang="en-US" sz="3200" dirty="0">
                <a:solidFill>
                  <a:prstClr val="white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76117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BACKSLIDING 041420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BACKSLIDING 04142013</Template>
  <TotalTime>595</TotalTime>
  <Words>845</Words>
  <Application>Microsoft Office PowerPoint</Application>
  <PresentationFormat>On-screen Show (16:9)</PresentationFormat>
  <Paragraphs>96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Gentium Book Basic</vt:lpstr>
      <vt:lpstr>inherit</vt:lpstr>
      <vt:lpstr>BACKSLIDING 04142013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</dc:creator>
  <cp:lastModifiedBy>Casey Christians</cp:lastModifiedBy>
  <cp:revision>35</cp:revision>
  <dcterms:created xsi:type="dcterms:W3CDTF">2013-04-13T04:04:27Z</dcterms:created>
  <dcterms:modified xsi:type="dcterms:W3CDTF">2024-02-04T22:19:23Z</dcterms:modified>
</cp:coreProperties>
</file>