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Lst>
  <p:sldIdLst>
    <p:sldId id="256" r:id="rId3"/>
    <p:sldId id="271" r:id="rId4"/>
    <p:sldId id="257" r:id="rId5"/>
    <p:sldId id="267" r:id="rId6"/>
    <p:sldId id="269" r:id="rId7"/>
    <p:sldId id="263" r:id="rId8"/>
    <p:sldId id="7323" r:id="rId9"/>
    <p:sldId id="7324" r:id="rId10"/>
    <p:sldId id="259" r:id="rId11"/>
    <p:sldId id="7325" r:id="rId12"/>
    <p:sldId id="264" r:id="rId13"/>
    <p:sldId id="265" r:id="rId14"/>
    <p:sldId id="262" r:id="rId15"/>
    <p:sldId id="73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8000"/>
    <a:srgbClr val="663300"/>
    <a:srgbClr val="C1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32" y="63"/>
      </p:cViewPr>
      <p:guideLst>
        <p:guide orient="horz" pos="2160"/>
        <p:guide pos="3840"/>
      </p:guideLst>
    </p:cSldViewPr>
  </p:slideViewPr>
  <p:notesTextViewPr>
    <p:cViewPr>
      <p:scale>
        <a:sx n="3" d="2"/>
        <a:sy n="3" d="2"/>
      </p:scale>
      <p:origin x="0" y="0"/>
    </p:cViewPr>
  </p:notesTextViewPr>
  <p:sorterViewPr>
    <p:cViewPr>
      <p:scale>
        <a:sx n="23" d="100"/>
        <a:sy n="2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F2E8EB-2243-484B-B45B-220A238CC216}" type="datetimeFigureOut">
              <a:rPr lang="en-US" smtClean="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BF097-5353-4F2B-A7D2-95ECEC0378AF}"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2E8EB-2243-484B-B45B-220A238CC216}" type="datetimeFigureOut">
              <a:rPr lang="en-US" smtClean="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BF097-5353-4F2B-A7D2-95ECEC0378AF}"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2E8EB-2243-484B-B45B-220A238CC216}" type="datetimeFigureOut">
              <a:rPr lang="en-US" smtClean="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BF097-5353-4F2B-A7D2-95ECEC0378AF}"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08E2-28EC-4E02-BBCD-27C58575602F}"/>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D10BAD-CADB-4AB1-9F5E-65E728143793}"/>
              </a:ext>
            </a:extLst>
          </p:cNvPr>
          <p:cNvSpPr>
            <a:spLocks noGrp="1"/>
          </p:cNvSpPr>
          <p:nvPr>
            <p:ph type="subTitle" idx="1"/>
          </p:nvPr>
        </p:nvSpPr>
        <p:spPr>
          <a:xfrm>
            <a:off x="1524000" y="3602038"/>
            <a:ext cx="9144000" cy="1655764"/>
          </a:xfrm>
        </p:spPr>
        <p:txBody>
          <a:bodyPr/>
          <a:lstStyle>
            <a:lvl1pPr marL="0" indent="0" algn="ctr">
              <a:buNone/>
              <a:defRPr sz="2400"/>
            </a:lvl1pPr>
            <a:lvl2pPr marL="457168"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11CC3D-3713-4817-96B7-659739B72E23}"/>
              </a:ext>
            </a:extLst>
          </p:cNvPr>
          <p:cNvSpPr>
            <a:spLocks noGrp="1"/>
          </p:cNvSpPr>
          <p:nvPr>
            <p:ph type="dt" sz="half" idx="10"/>
          </p:nvPr>
        </p:nvSpPr>
        <p:spPr/>
        <p:txBody>
          <a:bodyPr/>
          <a:lstStyle/>
          <a:p>
            <a:fld id="{5BB4C77D-0907-4874-827B-1DCCA497DC72}" type="datetimeFigureOut">
              <a:rPr lang="en-US" smtClean="0"/>
              <a:t>3/10/2024</a:t>
            </a:fld>
            <a:endParaRPr lang="en-US" dirty="0"/>
          </a:p>
        </p:txBody>
      </p:sp>
      <p:sp>
        <p:nvSpPr>
          <p:cNvPr id="5" name="Footer Placeholder 4">
            <a:extLst>
              <a:ext uri="{FF2B5EF4-FFF2-40B4-BE49-F238E27FC236}">
                <a16:creationId xmlns:a16="http://schemas.microsoft.com/office/drawing/2014/main" id="{C7C3F670-35BC-498B-B354-02413B8705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2B9BB5-D6F2-4BAD-B525-8EDF2718DF96}"/>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1016539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113A-AE66-4F95-BE3F-6885E7682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54786-3BCD-4DE6-BD0A-4F2F8D3BC7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6702A-B2D2-47BC-A82A-D44677CB4597}"/>
              </a:ext>
            </a:extLst>
          </p:cNvPr>
          <p:cNvSpPr>
            <a:spLocks noGrp="1"/>
          </p:cNvSpPr>
          <p:nvPr>
            <p:ph type="dt" sz="half" idx="10"/>
          </p:nvPr>
        </p:nvSpPr>
        <p:spPr/>
        <p:txBody>
          <a:bodyPr/>
          <a:lstStyle/>
          <a:p>
            <a:fld id="{5BB4C77D-0907-4874-827B-1DCCA497DC72}" type="datetimeFigureOut">
              <a:rPr lang="en-US" smtClean="0"/>
              <a:t>3/10/2024</a:t>
            </a:fld>
            <a:endParaRPr lang="en-US" dirty="0"/>
          </a:p>
        </p:txBody>
      </p:sp>
      <p:sp>
        <p:nvSpPr>
          <p:cNvPr id="5" name="Footer Placeholder 4">
            <a:extLst>
              <a:ext uri="{FF2B5EF4-FFF2-40B4-BE49-F238E27FC236}">
                <a16:creationId xmlns:a16="http://schemas.microsoft.com/office/drawing/2014/main" id="{0EB4DBDD-45A4-4F10-B101-0BD5B35878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CB0F6E-F075-47B9-B868-24A0C9561B58}"/>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765724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7CDD-6A3C-414E-9E73-29E2386CAB6B}"/>
              </a:ext>
            </a:extLst>
          </p:cNvPr>
          <p:cNvSpPr>
            <a:spLocks noGrp="1"/>
          </p:cNvSpPr>
          <p:nvPr>
            <p:ph type="title"/>
          </p:nvPr>
        </p:nvSpPr>
        <p:spPr>
          <a:xfrm>
            <a:off x="831852" y="1709743"/>
            <a:ext cx="10515600" cy="28527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128FFA-4D6F-4DF1-B8F9-93BCE42265E7}"/>
              </a:ext>
            </a:extLst>
          </p:cNvPr>
          <p:cNvSpPr>
            <a:spLocks noGrp="1"/>
          </p:cNvSpPr>
          <p:nvPr>
            <p:ph type="body" idx="1"/>
          </p:nvPr>
        </p:nvSpPr>
        <p:spPr>
          <a:xfrm>
            <a:off x="831852" y="4589466"/>
            <a:ext cx="10515600" cy="1500188"/>
          </a:xfrm>
        </p:spPr>
        <p:txBody>
          <a:bodyPr/>
          <a:lstStyle>
            <a:lvl1pPr marL="0" indent="0">
              <a:buNone/>
              <a:defRPr sz="2400">
                <a:solidFill>
                  <a:schemeClr val="tx1">
                    <a:tint val="75000"/>
                  </a:schemeClr>
                </a:solidFill>
              </a:defRPr>
            </a:lvl1pPr>
            <a:lvl2pPr marL="457168"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3F9221-AABB-4A28-B349-0D0E6479784A}"/>
              </a:ext>
            </a:extLst>
          </p:cNvPr>
          <p:cNvSpPr>
            <a:spLocks noGrp="1"/>
          </p:cNvSpPr>
          <p:nvPr>
            <p:ph type="dt" sz="half" idx="10"/>
          </p:nvPr>
        </p:nvSpPr>
        <p:spPr/>
        <p:txBody>
          <a:bodyPr/>
          <a:lstStyle/>
          <a:p>
            <a:fld id="{5BB4C77D-0907-4874-827B-1DCCA497DC72}" type="datetimeFigureOut">
              <a:rPr lang="en-US" smtClean="0"/>
              <a:t>3/10/2024</a:t>
            </a:fld>
            <a:endParaRPr lang="en-US" dirty="0"/>
          </a:p>
        </p:txBody>
      </p:sp>
      <p:sp>
        <p:nvSpPr>
          <p:cNvPr id="5" name="Footer Placeholder 4">
            <a:extLst>
              <a:ext uri="{FF2B5EF4-FFF2-40B4-BE49-F238E27FC236}">
                <a16:creationId xmlns:a16="http://schemas.microsoft.com/office/drawing/2014/main" id="{6C4C1C69-2C78-483F-BB6E-14A7AEDEC9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EB401F-C287-400A-B39C-6E47B8A8E00E}"/>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2784717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207E-A9FE-4EA9-A9F2-B15431A166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92500-83E4-488B-AB67-3F9CF3314861}"/>
              </a:ext>
            </a:extLst>
          </p:cNvPr>
          <p:cNvSpPr>
            <a:spLocks noGrp="1"/>
          </p:cNvSpPr>
          <p:nvPr>
            <p:ph sz="half" idx="1"/>
          </p:nvPr>
        </p:nvSpPr>
        <p:spPr>
          <a:xfrm>
            <a:off x="838200" y="1825624"/>
            <a:ext cx="5181600" cy="4351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9FD3F1-894F-4B6D-B3CA-6AAC05228A2A}"/>
              </a:ext>
            </a:extLst>
          </p:cNvPr>
          <p:cNvSpPr>
            <a:spLocks noGrp="1"/>
          </p:cNvSpPr>
          <p:nvPr>
            <p:ph sz="half" idx="2"/>
          </p:nvPr>
        </p:nvSpPr>
        <p:spPr>
          <a:xfrm>
            <a:off x="6172200" y="1825624"/>
            <a:ext cx="5181600" cy="4351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C9C74B-09A2-4E0E-8EF3-4E8D502065EA}"/>
              </a:ext>
            </a:extLst>
          </p:cNvPr>
          <p:cNvSpPr>
            <a:spLocks noGrp="1"/>
          </p:cNvSpPr>
          <p:nvPr>
            <p:ph type="dt" sz="half" idx="10"/>
          </p:nvPr>
        </p:nvSpPr>
        <p:spPr/>
        <p:txBody>
          <a:bodyPr/>
          <a:lstStyle/>
          <a:p>
            <a:fld id="{5BB4C77D-0907-4874-827B-1DCCA497DC72}" type="datetimeFigureOut">
              <a:rPr lang="en-US" smtClean="0"/>
              <a:t>3/10/2024</a:t>
            </a:fld>
            <a:endParaRPr lang="en-US" dirty="0"/>
          </a:p>
        </p:txBody>
      </p:sp>
      <p:sp>
        <p:nvSpPr>
          <p:cNvPr id="6" name="Footer Placeholder 5">
            <a:extLst>
              <a:ext uri="{FF2B5EF4-FFF2-40B4-BE49-F238E27FC236}">
                <a16:creationId xmlns:a16="http://schemas.microsoft.com/office/drawing/2014/main" id="{330068C1-20A1-4917-ABC1-9BD810C9B4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A68673-58DF-4B5D-8A0C-4B8CAC82CB2F}"/>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248288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CEA2-8EFB-4902-862C-1867ED75C795}"/>
              </a:ext>
            </a:extLst>
          </p:cNvPr>
          <p:cNvSpPr>
            <a:spLocks noGrp="1"/>
          </p:cNvSpPr>
          <p:nvPr>
            <p:ph type="title"/>
          </p:nvPr>
        </p:nvSpPr>
        <p:spPr>
          <a:xfrm>
            <a:off x="839788" y="365126"/>
            <a:ext cx="10515600" cy="132556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25B04-3461-4A96-993F-E6500AA1B5DE}"/>
              </a:ext>
            </a:extLst>
          </p:cNvPr>
          <p:cNvSpPr>
            <a:spLocks noGrp="1"/>
          </p:cNvSpPr>
          <p:nvPr>
            <p:ph type="body" idx="1"/>
          </p:nvPr>
        </p:nvSpPr>
        <p:spPr>
          <a:xfrm>
            <a:off x="839790" y="1681164"/>
            <a:ext cx="5157788" cy="823912"/>
          </a:xfrm>
        </p:spPr>
        <p:txBody>
          <a:bodyPr anchor="b"/>
          <a:lstStyle>
            <a:lvl1pPr marL="0" indent="0">
              <a:buNone/>
              <a:defRPr sz="2400" b="1"/>
            </a:lvl1pPr>
            <a:lvl2pPr marL="457168"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89D38-E564-4F63-BD45-1BDBE9067E91}"/>
              </a:ext>
            </a:extLst>
          </p:cNvPr>
          <p:cNvSpPr>
            <a:spLocks noGrp="1"/>
          </p:cNvSpPr>
          <p:nvPr>
            <p:ph sz="half" idx="2"/>
          </p:nvPr>
        </p:nvSpPr>
        <p:spPr>
          <a:xfrm>
            <a:off x="839790" y="2505076"/>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F0DCB-4F46-4691-982B-B713FB04D144}"/>
              </a:ext>
            </a:extLst>
          </p:cNvPr>
          <p:cNvSpPr>
            <a:spLocks noGrp="1"/>
          </p:cNvSpPr>
          <p:nvPr>
            <p:ph type="body" sz="quarter" idx="3"/>
          </p:nvPr>
        </p:nvSpPr>
        <p:spPr>
          <a:xfrm>
            <a:off x="6172204" y="1681164"/>
            <a:ext cx="5183188" cy="823912"/>
          </a:xfrm>
        </p:spPr>
        <p:txBody>
          <a:bodyPr anchor="b"/>
          <a:lstStyle>
            <a:lvl1pPr marL="0" indent="0">
              <a:buNone/>
              <a:defRPr sz="2400" b="1"/>
            </a:lvl1pPr>
            <a:lvl2pPr marL="457168"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07438C-539E-44DB-9E11-F9988A7913A1}"/>
              </a:ext>
            </a:extLst>
          </p:cNvPr>
          <p:cNvSpPr>
            <a:spLocks noGrp="1"/>
          </p:cNvSpPr>
          <p:nvPr>
            <p:ph sz="quarter" idx="4"/>
          </p:nvPr>
        </p:nvSpPr>
        <p:spPr>
          <a:xfrm>
            <a:off x="6172204"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6FF3CB-229A-4018-BC9D-F1E62D2C95FD}"/>
              </a:ext>
            </a:extLst>
          </p:cNvPr>
          <p:cNvSpPr>
            <a:spLocks noGrp="1"/>
          </p:cNvSpPr>
          <p:nvPr>
            <p:ph type="dt" sz="half" idx="10"/>
          </p:nvPr>
        </p:nvSpPr>
        <p:spPr/>
        <p:txBody>
          <a:bodyPr/>
          <a:lstStyle/>
          <a:p>
            <a:fld id="{5BB4C77D-0907-4874-827B-1DCCA497DC72}" type="datetimeFigureOut">
              <a:rPr lang="en-US" smtClean="0"/>
              <a:t>3/10/2024</a:t>
            </a:fld>
            <a:endParaRPr lang="en-US" dirty="0"/>
          </a:p>
        </p:txBody>
      </p:sp>
      <p:sp>
        <p:nvSpPr>
          <p:cNvPr id="8" name="Footer Placeholder 7">
            <a:extLst>
              <a:ext uri="{FF2B5EF4-FFF2-40B4-BE49-F238E27FC236}">
                <a16:creationId xmlns:a16="http://schemas.microsoft.com/office/drawing/2014/main" id="{8186A696-6187-4D51-B120-E35E278EA53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9C39C04-437B-4EDE-AB51-7B6C81F27758}"/>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396252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29BE-B9C8-4D7A-A132-1C1E3314E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50E421-351F-4D37-B066-5F2324994921}"/>
              </a:ext>
            </a:extLst>
          </p:cNvPr>
          <p:cNvSpPr>
            <a:spLocks noGrp="1"/>
          </p:cNvSpPr>
          <p:nvPr>
            <p:ph type="dt" sz="half" idx="10"/>
          </p:nvPr>
        </p:nvSpPr>
        <p:spPr/>
        <p:txBody>
          <a:bodyPr/>
          <a:lstStyle/>
          <a:p>
            <a:fld id="{5BB4C77D-0907-4874-827B-1DCCA497DC72}" type="datetimeFigureOut">
              <a:rPr lang="en-US" smtClean="0"/>
              <a:t>3/10/2024</a:t>
            </a:fld>
            <a:endParaRPr lang="en-US" dirty="0"/>
          </a:p>
        </p:txBody>
      </p:sp>
      <p:sp>
        <p:nvSpPr>
          <p:cNvPr id="4" name="Footer Placeholder 3">
            <a:extLst>
              <a:ext uri="{FF2B5EF4-FFF2-40B4-BE49-F238E27FC236}">
                <a16:creationId xmlns:a16="http://schemas.microsoft.com/office/drawing/2014/main" id="{024D324A-0059-4A5A-9B49-E33B31477D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A992B8-A1BE-45B9-B629-C57117CE229B}"/>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3861201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ED8A-0141-48A4-9966-DBDD27222BE4}"/>
              </a:ext>
            </a:extLst>
          </p:cNvPr>
          <p:cNvSpPr>
            <a:spLocks noGrp="1"/>
          </p:cNvSpPr>
          <p:nvPr>
            <p:ph type="dt" sz="half" idx="10"/>
          </p:nvPr>
        </p:nvSpPr>
        <p:spPr/>
        <p:txBody>
          <a:bodyPr/>
          <a:lstStyle/>
          <a:p>
            <a:fld id="{5BB4C77D-0907-4874-827B-1DCCA497DC72}" type="datetimeFigureOut">
              <a:rPr lang="en-US" smtClean="0"/>
              <a:t>3/10/2024</a:t>
            </a:fld>
            <a:endParaRPr lang="en-US" dirty="0"/>
          </a:p>
        </p:txBody>
      </p:sp>
      <p:sp>
        <p:nvSpPr>
          <p:cNvPr id="3" name="Footer Placeholder 2">
            <a:extLst>
              <a:ext uri="{FF2B5EF4-FFF2-40B4-BE49-F238E27FC236}">
                <a16:creationId xmlns:a16="http://schemas.microsoft.com/office/drawing/2014/main" id="{876E3B01-6CF5-4322-A6E1-F682C4A03E1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961100-4927-4E91-AA7A-BCD75939E0E1}"/>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26111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0A86-1687-469E-8FB9-2B9DFCCF7B07}"/>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55566-2D4E-4B8E-8670-42AABBA06442}"/>
              </a:ext>
            </a:extLst>
          </p:cNvPr>
          <p:cNvSpPr>
            <a:spLocks noGrp="1"/>
          </p:cNvSpPr>
          <p:nvPr>
            <p:ph idx="1"/>
          </p:nvPr>
        </p:nvSpPr>
        <p:spPr>
          <a:xfrm>
            <a:off x="5183188" y="987431"/>
            <a:ext cx="6172200" cy="4873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39DB5-E680-4526-800E-6017582A6E30}"/>
              </a:ext>
            </a:extLst>
          </p:cNvPr>
          <p:cNvSpPr>
            <a:spLocks noGrp="1"/>
          </p:cNvSpPr>
          <p:nvPr>
            <p:ph type="body" sz="half" idx="2"/>
          </p:nvPr>
        </p:nvSpPr>
        <p:spPr>
          <a:xfrm>
            <a:off x="839789" y="2057402"/>
            <a:ext cx="3932238" cy="3811588"/>
          </a:xfrm>
        </p:spPr>
        <p:txBody>
          <a:bodyPr/>
          <a:lstStyle>
            <a:lvl1pPr marL="0" indent="0">
              <a:buNone/>
              <a:defRPr sz="1600"/>
            </a:lvl1pPr>
            <a:lvl2pPr marL="457168"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73F46-C6E5-4B9A-ACCA-58C0DE53E242}"/>
              </a:ext>
            </a:extLst>
          </p:cNvPr>
          <p:cNvSpPr>
            <a:spLocks noGrp="1"/>
          </p:cNvSpPr>
          <p:nvPr>
            <p:ph type="dt" sz="half" idx="10"/>
          </p:nvPr>
        </p:nvSpPr>
        <p:spPr/>
        <p:txBody>
          <a:bodyPr/>
          <a:lstStyle/>
          <a:p>
            <a:fld id="{5BB4C77D-0907-4874-827B-1DCCA497DC72}" type="datetimeFigureOut">
              <a:rPr lang="en-US" smtClean="0"/>
              <a:t>3/10/2024</a:t>
            </a:fld>
            <a:endParaRPr lang="en-US" dirty="0"/>
          </a:p>
        </p:txBody>
      </p:sp>
      <p:sp>
        <p:nvSpPr>
          <p:cNvPr id="6" name="Footer Placeholder 5">
            <a:extLst>
              <a:ext uri="{FF2B5EF4-FFF2-40B4-BE49-F238E27FC236}">
                <a16:creationId xmlns:a16="http://schemas.microsoft.com/office/drawing/2014/main" id="{A97FD28D-F754-4469-AA03-5E9131A418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75A750-AB43-4803-9A2B-93328C78C750}"/>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411951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2E8EB-2243-484B-B45B-220A238CC216}" type="datetimeFigureOut">
              <a:rPr lang="en-US" smtClean="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BF097-5353-4F2B-A7D2-95ECEC0378AF}"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BDEC-F4C8-45B6-818F-4187C6D054EE}"/>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57A621-9F6B-4C8A-B557-10602F6BB08B}"/>
              </a:ext>
            </a:extLst>
          </p:cNvPr>
          <p:cNvSpPr>
            <a:spLocks noGrp="1"/>
          </p:cNvSpPr>
          <p:nvPr>
            <p:ph type="pic" idx="1"/>
          </p:nvPr>
        </p:nvSpPr>
        <p:spPr>
          <a:xfrm>
            <a:off x="5183188" y="987431"/>
            <a:ext cx="6172200" cy="4873626"/>
          </a:xfrm>
        </p:spPr>
        <p:txBody>
          <a:bodyPr/>
          <a:lstStyle>
            <a:lvl1pPr marL="0" indent="0">
              <a:buNone/>
              <a:defRPr sz="3200"/>
            </a:lvl1pPr>
            <a:lvl2pPr marL="457168"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8" indent="0">
              <a:buNone/>
              <a:defRPr sz="2000"/>
            </a:lvl9pPr>
          </a:lstStyle>
          <a:p>
            <a:endParaRPr lang="en-US" dirty="0"/>
          </a:p>
        </p:txBody>
      </p:sp>
      <p:sp>
        <p:nvSpPr>
          <p:cNvPr id="4" name="Text Placeholder 3">
            <a:extLst>
              <a:ext uri="{FF2B5EF4-FFF2-40B4-BE49-F238E27FC236}">
                <a16:creationId xmlns:a16="http://schemas.microsoft.com/office/drawing/2014/main" id="{F1486921-AB8B-415D-B584-CD089E866420}"/>
              </a:ext>
            </a:extLst>
          </p:cNvPr>
          <p:cNvSpPr>
            <a:spLocks noGrp="1"/>
          </p:cNvSpPr>
          <p:nvPr>
            <p:ph type="body" sz="half" idx="2"/>
          </p:nvPr>
        </p:nvSpPr>
        <p:spPr>
          <a:xfrm>
            <a:off x="839789" y="2057402"/>
            <a:ext cx="3932238" cy="3811588"/>
          </a:xfrm>
        </p:spPr>
        <p:txBody>
          <a:bodyPr/>
          <a:lstStyle>
            <a:lvl1pPr marL="0" indent="0">
              <a:buNone/>
              <a:defRPr sz="1600"/>
            </a:lvl1pPr>
            <a:lvl2pPr marL="457168"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29759-51E4-44D6-9867-D6E826F71C62}"/>
              </a:ext>
            </a:extLst>
          </p:cNvPr>
          <p:cNvSpPr>
            <a:spLocks noGrp="1"/>
          </p:cNvSpPr>
          <p:nvPr>
            <p:ph type="dt" sz="half" idx="10"/>
          </p:nvPr>
        </p:nvSpPr>
        <p:spPr/>
        <p:txBody>
          <a:bodyPr/>
          <a:lstStyle/>
          <a:p>
            <a:fld id="{5BB4C77D-0907-4874-827B-1DCCA497DC72}" type="datetimeFigureOut">
              <a:rPr lang="en-US" smtClean="0"/>
              <a:t>3/10/2024</a:t>
            </a:fld>
            <a:endParaRPr lang="en-US" dirty="0"/>
          </a:p>
        </p:txBody>
      </p:sp>
      <p:sp>
        <p:nvSpPr>
          <p:cNvPr id="6" name="Footer Placeholder 5">
            <a:extLst>
              <a:ext uri="{FF2B5EF4-FFF2-40B4-BE49-F238E27FC236}">
                <a16:creationId xmlns:a16="http://schemas.microsoft.com/office/drawing/2014/main" id="{2316913D-24E3-444C-BE6B-9BDB6EB560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0D6432-553B-4FCC-9C6E-E31D41864CC4}"/>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421034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2C66-1FCC-4F93-8229-DBCDED30AD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DFE51C-ED8C-4B70-A022-701787E6E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EE405-ECDE-42A3-B797-42CBEDC987AF}"/>
              </a:ext>
            </a:extLst>
          </p:cNvPr>
          <p:cNvSpPr>
            <a:spLocks noGrp="1"/>
          </p:cNvSpPr>
          <p:nvPr>
            <p:ph type="dt" sz="half" idx="10"/>
          </p:nvPr>
        </p:nvSpPr>
        <p:spPr/>
        <p:txBody>
          <a:bodyPr/>
          <a:lstStyle/>
          <a:p>
            <a:fld id="{5BB4C77D-0907-4874-827B-1DCCA497DC72}" type="datetimeFigureOut">
              <a:rPr lang="en-US" smtClean="0"/>
              <a:t>3/10/2024</a:t>
            </a:fld>
            <a:endParaRPr lang="en-US" dirty="0"/>
          </a:p>
        </p:txBody>
      </p:sp>
      <p:sp>
        <p:nvSpPr>
          <p:cNvPr id="5" name="Footer Placeholder 4">
            <a:extLst>
              <a:ext uri="{FF2B5EF4-FFF2-40B4-BE49-F238E27FC236}">
                <a16:creationId xmlns:a16="http://schemas.microsoft.com/office/drawing/2014/main" id="{FF298BF2-7027-48B4-8761-435F05BC6F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9A7AEE-AA63-47F0-9EEB-9C5C5AC75158}"/>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2031269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BC35E1-BF57-43EB-BAA1-EA3CAB56B610}"/>
              </a:ext>
            </a:extLst>
          </p:cNvPr>
          <p:cNvSpPr>
            <a:spLocks noGrp="1"/>
          </p:cNvSpPr>
          <p:nvPr>
            <p:ph type="title" orient="vert"/>
          </p:nvPr>
        </p:nvSpPr>
        <p:spPr>
          <a:xfrm>
            <a:off x="8724902" y="365130"/>
            <a:ext cx="2628900" cy="581184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EA1963-DC7F-49CE-9D15-F49D175525E1}"/>
              </a:ext>
            </a:extLst>
          </p:cNvPr>
          <p:cNvSpPr>
            <a:spLocks noGrp="1"/>
          </p:cNvSpPr>
          <p:nvPr>
            <p:ph type="body" orient="vert" idx="1"/>
          </p:nvPr>
        </p:nvSpPr>
        <p:spPr>
          <a:xfrm>
            <a:off x="838204" y="365130"/>
            <a:ext cx="7734300" cy="5811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25C96-AA89-4B49-964E-A9CA4E5A6B0D}"/>
              </a:ext>
            </a:extLst>
          </p:cNvPr>
          <p:cNvSpPr>
            <a:spLocks noGrp="1"/>
          </p:cNvSpPr>
          <p:nvPr>
            <p:ph type="dt" sz="half" idx="10"/>
          </p:nvPr>
        </p:nvSpPr>
        <p:spPr/>
        <p:txBody>
          <a:bodyPr/>
          <a:lstStyle/>
          <a:p>
            <a:fld id="{5BB4C77D-0907-4874-827B-1DCCA497DC72}" type="datetimeFigureOut">
              <a:rPr lang="en-US" smtClean="0"/>
              <a:t>3/10/2024</a:t>
            </a:fld>
            <a:endParaRPr lang="en-US" dirty="0"/>
          </a:p>
        </p:txBody>
      </p:sp>
      <p:sp>
        <p:nvSpPr>
          <p:cNvPr id="5" name="Footer Placeholder 4">
            <a:extLst>
              <a:ext uri="{FF2B5EF4-FFF2-40B4-BE49-F238E27FC236}">
                <a16:creationId xmlns:a16="http://schemas.microsoft.com/office/drawing/2014/main" id="{F3DB6B75-7C5C-4A9C-884F-0E46225739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28BE0A-608F-4A83-8D1E-47D5D7D06FB1}"/>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5627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2E8EB-2243-484B-B45B-220A238CC216}" type="datetimeFigureOut">
              <a:rPr lang="en-US" smtClean="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BF097-5353-4F2B-A7D2-95ECEC0378AF}"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F2E8EB-2243-484B-B45B-220A238CC216}" type="datetimeFigureOut">
              <a:rPr lang="en-US" smtClean="0"/>
              <a:pPr/>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1BF097-5353-4F2B-A7D2-95ECEC0378AF}"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F2E8EB-2243-484B-B45B-220A238CC216}" type="datetimeFigureOut">
              <a:rPr lang="en-US" smtClean="0"/>
              <a:pPr/>
              <a:t>3/10/2024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1BF097-5353-4F2B-A7D2-95ECEC0378AF}"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F2E8EB-2243-484B-B45B-220A238CC216}" type="datetimeFigureOut">
              <a:rPr lang="en-US" smtClean="0"/>
              <a:pPr/>
              <a:t>3/10/2024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1BF097-5353-4F2B-A7D2-95ECEC0378AF}"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2E8EB-2243-484B-B45B-220A238CC216}" type="datetimeFigureOut">
              <a:rPr lang="en-US" smtClean="0"/>
              <a:pPr/>
              <a:t>3/10/2024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1BF097-5353-4F2B-A7D2-95ECEC0378AF}"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F2E8EB-2243-484B-B45B-220A238CC216}" type="datetimeFigureOut">
              <a:rPr lang="en-US" smtClean="0"/>
              <a:pPr/>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1BF097-5353-4F2B-A7D2-95ECEC0378AF}"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F2E8EB-2243-484B-B45B-220A238CC216}" type="datetimeFigureOut">
              <a:rPr lang="en-US" smtClean="0"/>
              <a:pPr/>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1BF097-5353-4F2B-A7D2-95ECEC0378AF}"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2E8EB-2243-484B-B45B-220A238CC216}" type="datetimeFigureOut">
              <a:rPr lang="en-US" smtClean="0"/>
              <a:pPr/>
              <a:t>3/10/2024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BF097-5353-4F2B-A7D2-95ECEC0378A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049B67-A844-43F9-B538-949C7D44778C}"/>
              </a:ext>
            </a:extLst>
          </p:cNvPr>
          <p:cNvSpPr>
            <a:spLocks noGrp="1"/>
          </p:cNvSpPr>
          <p:nvPr>
            <p:ph type="title"/>
          </p:nvPr>
        </p:nvSpPr>
        <p:spPr>
          <a:xfrm>
            <a:off x="838200" y="365126"/>
            <a:ext cx="10515600" cy="132556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9EB7B7-5446-4EFC-BBFF-5229A48A630D}"/>
              </a:ext>
            </a:extLst>
          </p:cNvPr>
          <p:cNvSpPr>
            <a:spLocks noGrp="1"/>
          </p:cNvSpPr>
          <p:nvPr>
            <p:ph type="body" idx="1"/>
          </p:nvPr>
        </p:nvSpPr>
        <p:spPr>
          <a:xfrm>
            <a:off x="838200" y="1825624"/>
            <a:ext cx="10515600" cy="4351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291FB-6F20-431E-8C04-175ABA06EE39}"/>
              </a:ext>
            </a:extLst>
          </p:cNvPr>
          <p:cNvSpPr>
            <a:spLocks noGrp="1"/>
          </p:cNvSpPr>
          <p:nvPr>
            <p:ph type="dt" sz="half" idx="2"/>
          </p:nvPr>
        </p:nvSpPr>
        <p:spPr>
          <a:xfrm>
            <a:off x="838200" y="6356353"/>
            <a:ext cx="27432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5BB4C77D-0907-4874-827B-1DCCA497DC72}" type="datetimeFigureOut">
              <a:rPr lang="en-US" smtClean="0"/>
              <a:t>3/10/2024</a:t>
            </a:fld>
            <a:endParaRPr lang="en-US" dirty="0"/>
          </a:p>
        </p:txBody>
      </p:sp>
      <p:sp>
        <p:nvSpPr>
          <p:cNvPr id="5" name="Footer Placeholder 4">
            <a:extLst>
              <a:ext uri="{FF2B5EF4-FFF2-40B4-BE49-F238E27FC236}">
                <a16:creationId xmlns:a16="http://schemas.microsoft.com/office/drawing/2014/main" id="{E183288D-A505-44E1-AC12-52EA84E94BF1}"/>
              </a:ext>
            </a:extLst>
          </p:cNvPr>
          <p:cNvSpPr>
            <a:spLocks noGrp="1"/>
          </p:cNvSpPr>
          <p:nvPr>
            <p:ph type="ftr" sz="quarter" idx="3"/>
          </p:nvPr>
        </p:nvSpPr>
        <p:spPr>
          <a:xfrm>
            <a:off x="4038600" y="6356353"/>
            <a:ext cx="41148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4E0A34-1EEE-40E2-9139-F26549ABCC74}"/>
              </a:ext>
            </a:extLst>
          </p:cNvPr>
          <p:cNvSpPr>
            <a:spLocks noGrp="1"/>
          </p:cNvSpPr>
          <p:nvPr>
            <p:ph type="sldNum" sz="quarter" idx="4"/>
          </p:nvPr>
        </p:nvSpPr>
        <p:spPr>
          <a:xfrm>
            <a:off x="8610600" y="6356353"/>
            <a:ext cx="27432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A66D8EBE-7437-4DB6-8A39-BBF46CEB2E71}" type="slidenum">
              <a:rPr lang="en-US" smtClean="0"/>
              <a:t>‹#›</a:t>
            </a:fld>
            <a:endParaRPr lang="en-US" dirty="0"/>
          </a:p>
        </p:txBody>
      </p:sp>
    </p:spTree>
    <p:extLst>
      <p:ext uri="{BB962C8B-B14F-4D97-AF65-F5344CB8AC3E}">
        <p14:creationId xmlns:p14="http://schemas.microsoft.com/office/powerpoint/2010/main" val="17580035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8"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8"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7030A0"/>
          </a:solidFill>
        </p:spPr>
        <p:txBody>
          <a:bodyPr>
            <a:normAutofit/>
          </a:bodyPr>
          <a:lstStyle/>
          <a:p>
            <a:r>
              <a:rPr lang="en-US" sz="6000" b="1" dirty="0">
                <a:solidFill>
                  <a:schemeClr val="bg1"/>
                </a:solidFill>
                <a:effectLst>
                  <a:outerShdw blurRad="38100" dist="38100" dir="2700000" algn="tl">
                    <a:srgbClr val="000000">
                      <a:alpha val="43137"/>
                    </a:srgbClr>
                  </a:outerShdw>
                </a:effectLst>
                <a:latin typeface="Segoe UI" panose="020B0502040204020203" pitchFamily="34" charset="0"/>
              </a:rPr>
              <a:t>Excellence</a:t>
            </a:r>
          </a:p>
        </p:txBody>
      </p:sp>
      <p:sp>
        <p:nvSpPr>
          <p:cNvPr id="3" name="Content Placeholder 2"/>
          <p:cNvSpPr>
            <a:spLocks noGrp="1"/>
          </p:cNvSpPr>
          <p:nvPr>
            <p:ph idx="1"/>
          </p:nvPr>
        </p:nvSpPr>
        <p:spPr>
          <a:xfrm>
            <a:off x="304800" y="1129145"/>
            <a:ext cx="10543308" cy="4495800"/>
          </a:xfrm>
        </p:spPr>
        <p:txBody>
          <a:bodyPr>
            <a:noAutofit/>
          </a:bodyPr>
          <a:lstStyle/>
          <a:p>
            <a:r>
              <a:rPr lang="en-US" sz="4000" b="1" dirty="0">
                <a:solidFill>
                  <a:srgbClr val="7030A0"/>
                </a:solidFill>
                <a:latin typeface="Segoe UI" panose="020B0502040204020203" pitchFamily="34" charset="0"/>
                <a:cs typeface="Segoe UI" panose="020B0502040204020203" pitchFamily="34" charset="0"/>
              </a:rPr>
              <a:t>We should have a </a:t>
            </a:r>
            <a:r>
              <a:rPr lang="en-US" sz="4000" b="1" u="sng" dirty="0">
                <a:solidFill>
                  <a:srgbClr val="7030A0"/>
                </a:solidFill>
                <a:latin typeface="Segoe UI" panose="020B0502040204020203" pitchFamily="34" charset="0"/>
                <a:cs typeface="Segoe UI" panose="020B0502040204020203" pitchFamily="34" charset="0"/>
              </a:rPr>
              <a:t>higher standard</a:t>
            </a:r>
            <a:r>
              <a:rPr lang="en-US" sz="4000" b="1" dirty="0">
                <a:solidFill>
                  <a:srgbClr val="7030A0"/>
                </a:solidFill>
                <a:latin typeface="Segoe UI" panose="020B0502040204020203" pitchFamily="34" charset="0"/>
                <a:cs typeface="Segoe UI" panose="020B0502040204020203" pitchFamily="34" charset="0"/>
              </a:rPr>
              <a:t> of excellence in the Lord’s work</a:t>
            </a:r>
          </a:p>
          <a:p>
            <a:pPr lvl="1"/>
            <a:r>
              <a:rPr lang="en-US" sz="3600" u="sng" dirty="0">
                <a:solidFill>
                  <a:schemeClr val="tx1">
                    <a:lumMod val="75000"/>
                    <a:lumOff val="25000"/>
                  </a:schemeClr>
                </a:solidFill>
                <a:latin typeface="Segoe UI Semibold" panose="020B0702040204020203" pitchFamily="34" charset="0"/>
                <a:cs typeface="Segoe UI Semibold" panose="020B0702040204020203" pitchFamily="34" charset="0"/>
              </a:rPr>
              <a:t>2 Corinthians 9:6</a:t>
            </a:r>
            <a:r>
              <a:rPr lang="en-US" sz="3600" dirty="0">
                <a:solidFill>
                  <a:schemeClr val="tx1">
                    <a:lumMod val="75000"/>
                    <a:lumOff val="25000"/>
                  </a:schemeClr>
                </a:solidFill>
                <a:latin typeface="Segoe UI Semibold" panose="020B0702040204020203" pitchFamily="34" charset="0"/>
                <a:cs typeface="Segoe UI Semibold" panose="020B0702040204020203" pitchFamily="34" charset="0"/>
              </a:rPr>
              <a:t> </a:t>
            </a:r>
            <a:r>
              <a:rPr lang="en-US" sz="3600" dirty="0">
                <a:solidFill>
                  <a:srgbClr val="C00000"/>
                </a:solidFill>
                <a:latin typeface="Segoe UI Semibold" panose="020B0702040204020203" pitchFamily="34" charset="0"/>
                <a:cs typeface="Segoe UI Semibold" panose="020B0702040204020203" pitchFamily="34" charset="0"/>
              </a:rPr>
              <a:t>“But this I say: He who sows </a:t>
            </a:r>
            <a:r>
              <a:rPr lang="en-US" sz="3600" u="sng" dirty="0">
                <a:solidFill>
                  <a:srgbClr val="C00000"/>
                </a:solidFill>
                <a:latin typeface="Segoe UI Semibold" panose="020B0702040204020203" pitchFamily="34" charset="0"/>
                <a:cs typeface="Segoe UI Semibold" panose="020B0702040204020203" pitchFamily="34" charset="0"/>
              </a:rPr>
              <a:t>sparingly</a:t>
            </a:r>
            <a:r>
              <a:rPr lang="en-US" sz="3600" dirty="0">
                <a:solidFill>
                  <a:srgbClr val="C00000"/>
                </a:solidFill>
                <a:latin typeface="Segoe UI Semibold" panose="020B0702040204020203" pitchFamily="34" charset="0"/>
                <a:cs typeface="Segoe UI Semibold" panose="020B0702040204020203" pitchFamily="34" charset="0"/>
              </a:rPr>
              <a:t> will also reap </a:t>
            </a:r>
            <a:r>
              <a:rPr lang="en-US" sz="3600" u="sng" dirty="0">
                <a:solidFill>
                  <a:srgbClr val="C00000"/>
                </a:solidFill>
                <a:latin typeface="Segoe UI Semibold" panose="020B0702040204020203" pitchFamily="34" charset="0"/>
                <a:cs typeface="Segoe UI Semibold" panose="020B0702040204020203" pitchFamily="34" charset="0"/>
              </a:rPr>
              <a:t>sparingly</a:t>
            </a:r>
            <a:r>
              <a:rPr lang="en-US" sz="3600" dirty="0">
                <a:solidFill>
                  <a:srgbClr val="C00000"/>
                </a:solidFill>
                <a:latin typeface="Segoe UI Semibold" panose="020B0702040204020203" pitchFamily="34" charset="0"/>
                <a:cs typeface="Segoe UI Semibold" panose="020B0702040204020203" pitchFamily="34" charset="0"/>
              </a:rPr>
              <a:t>, and he who sows </a:t>
            </a:r>
            <a:r>
              <a:rPr lang="en-US" sz="3600" u="sng" dirty="0">
                <a:solidFill>
                  <a:srgbClr val="C00000"/>
                </a:solidFill>
                <a:latin typeface="Segoe UI Semibold" panose="020B0702040204020203" pitchFamily="34" charset="0"/>
                <a:cs typeface="Segoe UI Semibold" panose="020B0702040204020203" pitchFamily="34" charset="0"/>
              </a:rPr>
              <a:t>bountifully</a:t>
            </a:r>
            <a:r>
              <a:rPr lang="en-US" sz="3600" dirty="0">
                <a:solidFill>
                  <a:srgbClr val="C00000"/>
                </a:solidFill>
                <a:latin typeface="Segoe UI Semibold" panose="020B0702040204020203" pitchFamily="34" charset="0"/>
                <a:cs typeface="Segoe UI Semibold" panose="020B0702040204020203" pitchFamily="34" charset="0"/>
              </a:rPr>
              <a:t> will also reap </a:t>
            </a:r>
            <a:r>
              <a:rPr lang="en-US" sz="3600" u="sng" dirty="0">
                <a:solidFill>
                  <a:srgbClr val="C00000"/>
                </a:solidFill>
                <a:latin typeface="Segoe UI Semibold" panose="020B0702040204020203" pitchFamily="34" charset="0"/>
                <a:cs typeface="Segoe UI Semibold" panose="020B0702040204020203" pitchFamily="34" charset="0"/>
              </a:rPr>
              <a:t>bountifully</a:t>
            </a:r>
            <a:r>
              <a:rPr lang="en-US" sz="3600" dirty="0">
                <a:solidFill>
                  <a:srgbClr val="C00000"/>
                </a:solidFill>
                <a:latin typeface="Segoe UI Semibold" panose="020B0702040204020203" pitchFamily="34" charset="0"/>
                <a:cs typeface="Segoe UI Semibold" panose="020B0702040204020203" pitchFamily="34" charset="0"/>
              </a:rPr>
              <a:t>.”</a:t>
            </a:r>
          </a:p>
          <a:p>
            <a:endParaRPr lang="en-US" sz="4000" b="1" dirty="0">
              <a:latin typeface="Segoe UI" panose="020B0502040204020203" pitchFamily="34" charset="0"/>
            </a:endParaRPr>
          </a:p>
        </p:txBody>
      </p:sp>
      <p:pic>
        <p:nvPicPr>
          <p:cNvPr id="10" name="Picture 9" descr="RichardBibleSpine.JPG"/>
          <p:cNvPicPr>
            <a:picLocks noChangeAspect="1"/>
          </p:cNvPicPr>
          <p:nvPr/>
        </p:nvPicPr>
        <p:blipFill>
          <a:blip r:embed="rId2" cstate="print"/>
          <a:stretch>
            <a:fillRect/>
          </a:stretch>
        </p:blipFill>
        <p:spPr>
          <a:xfrm>
            <a:off x="10848109" y="1150417"/>
            <a:ext cx="1343891" cy="5707583"/>
          </a:xfrm>
          <a:prstGeom prst="rect">
            <a:avLst/>
          </a:prstGeom>
        </p:spPr>
      </p:pic>
    </p:spTree>
    <p:extLst>
      <p:ext uri="{BB962C8B-B14F-4D97-AF65-F5344CB8AC3E}">
        <p14:creationId xmlns:p14="http://schemas.microsoft.com/office/powerpoint/2010/main" val="394632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7030A0"/>
          </a:solidFill>
        </p:spPr>
        <p:txBody>
          <a:bodyPr>
            <a:normAutofit/>
          </a:bodyPr>
          <a:lstStyle/>
          <a:p>
            <a:r>
              <a:rPr lang="en-US" sz="6000" b="1" dirty="0">
                <a:solidFill>
                  <a:schemeClr val="bg1"/>
                </a:solidFill>
                <a:effectLst>
                  <a:outerShdw blurRad="38100" dist="38100" dir="2700000" algn="tl">
                    <a:srgbClr val="000000">
                      <a:alpha val="43137"/>
                    </a:srgbClr>
                  </a:outerShdw>
                </a:effectLst>
                <a:latin typeface="Segoe UI" panose="020B0502040204020203" pitchFamily="34" charset="0"/>
              </a:rPr>
              <a:t>Excellence</a:t>
            </a:r>
          </a:p>
        </p:txBody>
      </p:sp>
      <p:sp>
        <p:nvSpPr>
          <p:cNvPr id="8" name="Content Placeholder 2">
            <a:extLst>
              <a:ext uri="{FF2B5EF4-FFF2-40B4-BE49-F238E27FC236}">
                <a16:creationId xmlns:a16="http://schemas.microsoft.com/office/drawing/2014/main" id="{14E8FFA4-AFB1-4A35-C13C-017245072D8E}"/>
              </a:ext>
            </a:extLst>
          </p:cNvPr>
          <p:cNvSpPr>
            <a:spLocks noGrp="1"/>
          </p:cNvSpPr>
          <p:nvPr>
            <p:ph idx="1"/>
          </p:nvPr>
        </p:nvSpPr>
        <p:spPr>
          <a:xfrm>
            <a:off x="228600" y="1118755"/>
            <a:ext cx="11963400" cy="2209800"/>
          </a:xfrm>
        </p:spPr>
        <p:txBody>
          <a:bodyPr>
            <a:noAutofit/>
          </a:bodyPr>
          <a:lstStyle/>
          <a:p>
            <a:r>
              <a:rPr lang="en-US" sz="4000" b="1" dirty="0">
                <a:solidFill>
                  <a:srgbClr val="7030A0"/>
                </a:solidFill>
                <a:latin typeface="Segoe UI" panose="020B0502040204020203" pitchFamily="34" charset="0"/>
              </a:rPr>
              <a:t>We should take pride in our work</a:t>
            </a:r>
          </a:p>
          <a:p>
            <a:pPr lvl="1"/>
            <a:r>
              <a:rPr lang="en-US" sz="3600" u="sng" dirty="0">
                <a:solidFill>
                  <a:schemeClr val="tx1">
                    <a:lumMod val="75000"/>
                    <a:lumOff val="25000"/>
                  </a:schemeClr>
                </a:solidFill>
                <a:latin typeface="Segoe UI Semibold" panose="020B0702040204020203" pitchFamily="34" charset="0"/>
                <a:cs typeface="Segoe UI Semibold" panose="020B0702040204020203" pitchFamily="34" charset="0"/>
              </a:rPr>
              <a:t>Galatians 6:4</a:t>
            </a:r>
            <a:r>
              <a:rPr lang="en-US" sz="3600" dirty="0">
                <a:solidFill>
                  <a:schemeClr val="tx1">
                    <a:lumMod val="75000"/>
                    <a:lumOff val="25000"/>
                  </a:schemeClr>
                </a:solidFill>
                <a:latin typeface="Segoe UI Semibold" panose="020B0702040204020203" pitchFamily="34" charset="0"/>
                <a:cs typeface="Segoe UI Semibold" panose="020B0702040204020203" pitchFamily="34" charset="0"/>
              </a:rPr>
              <a:t> </a:t>
            </a:r>
            <a:r>
              <a:rPr lang="en-US" sz="3600" dirty="0">
                <a:solidFill>
                  <a:srgbClr val="C00000"/>
                </a:solidFill>
                <a:latin typeface="Segoe UI Semibold" panose="020B0702040204020203" pitchFamily="34" charset="0"/>
                <a:cs typeface="Segoe UI Semibold" panose="020B0702040204020203" pitchFamily="34" charset="0"/>
              </a:rPr>
              <a:t>“But let each one </a:t>
            </a:r>
            <a:r>
              <a:rPr lang="en-US" sz="3600" u="sng" dirty="0">
                <a:solidFill>
                  <a:srgbClr val="C00000"/>
                </a:solidFill>
                <a:latin typeface="Segoe UI Semibold" panose="020B0702040204020203" pitchFamily="34" charset="0"/>
                <a:cs typeface="Segoe UI Semibold" panose="020B0702040204020203" pitchFamily="34" charset="0"/>
              </a:rPr>
              <a:t>examine</a:t>
            </a:r>
            <a:r>
              <a:rPr lang="en-US" sz="3600" dirty="0">
                <a:solidFill>
                  <a:srgbClr val="C00000"/>
                </a:solidFill>
                <a:latin typeface="Segoe UI Semibold" panose="020B0702040204020203" pitchFamily="34" charset="0"/>
                <a:cs typeface="Segoe UI Semibold" panose="020B0702040204020203" pitchFamily="34" charset="0"/>
              </a:rPr>
              <a:t> his own work, and </a:t>
            </a:r>
            <a:r>
              <a:rPr lang="en-US" sz="3600" u="sng" dirty="0">
                <a:solidFill>
                  <a:srgbClr val="C00000"/>
                </a:solidFill>
                <a:latin typeface="Segoe UI Semibold" panose="020B0702040204020203" pitchFamily="34" charset="0"/>
                <a:cs typeface="Segoe UI Semibold" panose="020B0702040204020203" pitchFamily="34" charset="0"/>
              </a:rPr>
              <a:t>then he will have rejoicing </a:t>
            </a:r>
            <a:r>
              <a:rPr lang="en-US" sz="3600" dirty="0">
                <a:solidFill>
                  <a:srgbClr val="C00000"/>
                </a:solidFill>
                <a:latin typeface="Segoe UI Semibold" panose="020B0702040204020203" pitchFamily="34" charset="0"/>
                <a:cs typeface="Segoe UI Semibold" panose="020B0702040204020203" pitchFamily="34" charset="0"/>
              </a:rPr>
              <a:t>in himself alone, and not in another.”</a:t>
            </a:r>
          </a:p>
          <a:p>
            <a:pPr lvl="1"/>
            <a:r>
              <a:rPr lang="en-US" sz="3600" dirty="0">
                <a:solidFill>
                  <a:schemeClr val="tx1">
                    <a:lumMod val="75000"/>
                    <a:lumOff val="25000"/>
                  </a:schemeClr>
                </a:solidFill>
                <a:latin typeface="Segoe UI Semibold" panose="020B0702040204020203" pitchFamily="34" charset="0"/>
                <a:cs typeface="Segoe UI Semibold" panose="020B0702040204020203" pitchFamily="34" charset="0"/>
              </a:rPr>
              <a:t>We have a duty to</a:t>
            </a:r>
            <a:r>
              <a:rPr lang="en-US" sz="3600" i="1" dirty="0">
                <a:solidFill>
                  <a:schemeClr val="tx1">
                    <a:lumMod val="75000"/>
                    <a:lumOff val="25000"/>
                  </a:schemeClr>
                </a:solidFill>
                <a:latin typeface="Segoe UI" panose="020B0502040204020203" pitchFamily="34" charset="0"/>
              </a:rPr>
              <a:t> </a:t>
            </a:r>
            <a:r>
              <a:rPr lang="en-US" sz="3600" b="1" dirty="0">
                <a:solidFill>
                  <a:srgbClr val="C00000"/>
                </a:solidFill>
                <a:latin typeface="Segoe UI Semibold" panose="020B0702040204020203" pitchFamily="34" charset="0"/>
                <a:cs typeface="Segoe UI Semibold" panose="020B0702040204020203" pitchFamily="34" charset="0"/>
              </a:rPr>
              <a:t>“</a:t>
            </a:r>
            <a:r>
              <a:rPr lang="en-US" sz="3600" b="1" u="sng" dirty="0">
                <a:solidFill>
                  <a:srgbClr val="C00000"/>
                </a:solidFill>
                <a:latin typeface="Segoe UI Semibold" panose="020B0702040204020203" pitchFamily="34" charset="0"/>
                <a:cs typeface="Segoe UI Semibold" panose="020B0702040204020203" pitchFamily="34" charset="0"/>
              </a:rPr>
              <a:t>adorn</a:t>
            </a:r>
            <a:r>
              <a:rPr lang="en-US" sz="3600" b="1" dirty="0">
                <a:solidFill>
                  <a:srgbClr val="C00000"/>
                </a:solidFill>
                <a:latin typeface="Segoe UI Semibold" panose="020B0702040204020203" pitchFamily="34" charset="0"/>
                <a:cs typeface="Segoe UI Semibold" panose="020B0702040204020203" pitchFamily="34" charset="0"/>
              </a:rPr>
              <a:t> the doctrine of God our Savior in all things” (Titus 2:10)</a:t>
            </a:r>
          </a:p>
        </p:txBody>
      </p:sp>
      <p:grpSp>
        <p:nvGrpSpPr>
          <p:cNvPr id="16" name="Group 15">
            <a:extLst>
              <a:ext uri="{FF2B5EF4-FFF2-40B4-BE49-F238E27FC236}">
                <a16:creationId xmlns:a16="http://schemas.microsoft.com/office/drawing/2014/main" id="{A791E34F-1490-64EE-C519-1FD84291FFC4}"/>
              </a:ext>
            </a:extLst>
          </p:cNvPr>
          <p:cNvGrpSpPr/>
          <p:nvPr/>
        </p:nvGrpSpPr>
        <p:grpSpPr>
          <a:xfrm>
            <a:off x="838200" y="5105401"/>
            <a:ext cx="2743200" cy="1200329"/>
            <a:chOff x="436420" y="5324563"/>
            <a:chExt cx="2743200" cy="1200329"/>
          </a:xfrm>
        </p:grpSpPr>
        <p:sp>
          <p:nvSpPr>
            <p:cNvPr id="9" name="Rounded Rectangle 7">
              <a:extLst>
                <a:ext uri="{FF2B5EF4-FFF2-40B4-BE49-F238E27FC236}">
                  <a16:creationId xmlns:a16="http://schemas.microsoft.com/office/drawing/2014/main" id="{C262DE8D-4E04-6B44-2E7F-C5CEED287DE4}"/>
                </a:ext>
              </a:extLst>
            </p:cNvPr>
            <p:cNvSpPr/>
            <p:nvPr/>
          </p:nvSpPr>
          <p:spPr>
            <a:xfrm>
              <a:off x="436420" y="5324563"/>
              <a:ext cx="2743200" cy="12003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13" name="TextBox 12">
              <a:extLst>
                <a:ext uri="{FF2B5EF4-FFF2-40B4-BE49-F238E27FC236}">
                  <a16:creationId xmlns:a16="http://schemas.microsoft.com/office/drawing/2014/main" id="{4AE18085-13CE-BB2D-0C3C-C561780AA61C}"/>
                </a:ext>
              </a:extLst>
            </p:cNvPr>
            <p:cNvSpPr txBox="1"/>
            <p:nvPr/>
          </p:nvSpPr>
          <p:spPr>
            <a:xfrm>
              <a:off x="512621" y="5324563"/>
              <a:ext cx="2514600" cy="1200329"/>
            </a:xfrm>
            <a:prstGeom prst="rect">
              <a:avLst/>
            </a:prstGeom>
            <a:noFill/>
          </p:spPr>
          <p:txBody>
            <a:bodyPr wrap="square" rtlCol="0">
              <a:spAutoFit/>
            </a:bodyPr>
            <a:lstStyle/>
            <a:p>
              <a:pPr algn="ctr"/>
              <a:r>
                <a:rPr lang="en-US" sz="3600" dirty="0">
                  <a:solidFill>
                    <a:schemeClr val="bg1"/>
                  </a:solidFill>
                  <a:latin typeface="Segoe UI" panose="020B0502040204020203" pitchFamily="34" charset="0"/>
                </a:rPr>
                <a:t>Quality</a:t>
              </a:r>
              <a:br>
                <a:rPr lang="en-US" sz="3600" dirty="0">
                  <a:solidFill>
                    <a:schemeClr val="bg1"/>
                  </a:solidFill>
                  <a:latin typeface="Segoe UI" panose="020B0502040204020203" pitchFamily="34" charset="0"/>
                </a:rPr>
              </a:br>
              <a:r>
                <a:rPr lang="en-US" sz="3600" dirty="0">
                  <a:solidFill>
                    <a:srgbClr val="FFFF00"/>
                  </a:solidFill>
                  <a:latin typeface="Segoe UI" panose="020B0502040204020203" pitchFamily="34" charset="0"/>
                </a:rPr>
                <a:t>Knowledge</a:t>
              </a:r>
            </a:p>
          </p:txBody>
        </p:sp>
      </p:grpSp>
      <p:grpSp>
        <p:nvGrpSpPr>
          <p:cNvPr id="5" name="Group 4">
            <a:extLst>
              <a:ext uri="{FF2B5EF4-FFF2-40B4-BE49-F238E27FC236}">
                <a16:creationId xmlns:a16="http://schemas.microsoft.com/office/drawing/2014/main" id="{58526581-AA84-2589-2DA3-4B4DF6E22D7C}"/>
              </a:ext>
            </a:extLst>
          </p:cNvPr>
          <p:cNvGrpSpPr/>
          <p:nvPr/>
        </p:nvGrpSpPr>
        <p:grpSpPr>
          <a:xfrm>
            <a:off x="4762500" y="5105402"/>
            <a:ext cx="2666999" cy="1203793"/>
            <a:chOff x="4350328" y="5321099"/>
            <a:chExt cx="2666999" cy="1203793"/>
          </a:xfrm>
        </p:grpSpPr>
        <p:sp>
          <p:nvSpPr>
            <p:cNvPr id="11" name="Rounded Rectangle 8">
              <a:extLst>
                <a:ext uri="{FF2B5EF4-FFF2-40B4-BE49-F238E27FC236}">
                  <a16:creationId xmlns:a16="http://schemas.microsoft.com/office/drawing/2014/main" id="{67A02B82-CBD3-2A6D-6401-174C5813151D}"/>
                </a:ext>
              </a:extLst>
            </p:cNvPr>
            <p:cNvSpPr/>
            <p:nvPr/>
          </p:nvSpPr>
          <p:spPr>
            <a:xfrm>
              <a:off x="4350328" y="5321099"/>
              <a:ext cx="2666999" cy="12003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14" name="TextBox 13">
              <a:extLst>
                <a:ext uri="{FF2B5EF4-FFF2-40B4-BE49-F238E27FC236}">
                  <a16:creationId xmlns:a16="http://schemas.microsoft.com/office/drawing/2014/main" id="{171A74EB-4834-CF29-1A37-2E2E2F945C0F}"/>
                </a:ext>
              </a:extLst>
            </p:cNvPr>
            <p:cNvSpPr txBox="1"/>
            <p:nvPr/>
          </p:nvSpPr>
          <p:spPr>
            <a:xfrm>
              <a:off x="4502727" y="5324563"/>
              <a:ext cx="2209800" cy="1200329"/>
            </a:xfrm>
            <a:prstGeom prst="rect">
              <a:avLst/>
            </a:prstGeom>
            <a:noFill/>
          </p:spPr>
          <p:txBody>
            <a:bodyPr wrap="square" rtlCol="0">
              <a:spAutoFit/>
            </a:bodyPr>
            <a:lstStyle/>
            <a:p>
              <a:pPr algn="ctr"/>
              <a:r>
                <a:rPr lang="en-US" sz="3600" dirty="0">
                  <a:solidFill>
                    <a:schemeClr val="bg1"/>
                  </a:solidFill>
                  <a:latin typeface="Segoe UI" panose="020B0502040204020203" pitchFamily="34" charset="0"/>
                </a:rPr>
                <a:t>Quality</a:t>
              </a:r>
              <a:br>
                <a:rPr lang="en-US" sz="3600" dirty="0">
                  <a:solidFill>
                    <a:schemeClr val="bg1"/>
                  </a:solidFill>
                  <a:latin typeface="Segoe UI" panose="020B0502040204020203" pitchFamily="34" charset="0"/>
                </a:rPr>
              </a:br>
              <a:r>
                <a:rPr lang="en-US" sz="3600" dirty="0">
                  <a:solidFill>
                    <a:srgbClr val="FFFF00"/>
                  </a:solidFill>
                  <a:latin typeface="Segoe UI" panose="020B0502040204020203" pitchFamily="34" charset="0"/>
                </a:rPr>
                <a:t>Principles</a:t>
              </a:r>
            </a:p>
          </p:txBody>
        </p:sp>
      </p:grpSp>
      <p:grpSp>
        <p:nvGrpSpPr>
          <p:cNvPr id="10" name="Group 9">
            <a:extLst>
              <a:ext uri="{FF2B5EF4-FFF2-40B4-BE49-F238E27FC236}">
                <a16:creationId xmlns:a16="http://schemas.microsoft.com/office/drawing/2014/main" id="{2B40445A-BE0F-D096-A8A1-10517D026BB9}"/>
              </a:ext>
            </a:extLst>
          </p:cNvPr>
          <p:cNvGrpSpPr/>
          <p:nvPr/>
        </p:nvGrpSpPr>
        <p:grpSpPr>
          <a:xfrm>
            <a:off x="8610597" y="5105400"/>
            <a:ext cx="2666999" cy="1200329"/>
            <a:chOff x="8170717" y="5321099"/>
            <a:chExt cx="2666999" cy="1200329"/>
          </a:xfrm>
        </p:grpSpPr>
        <p:sp>
          <p:nvSpPr>
            <p:cNvPr id="12" name="Rounded Rectangle 9">
              <a:extLst>
                <a:ext uri="{FF2B5EF4-FFF2-40B4-BE49-F238E27FC236}">
                  <a16:creationId xmlns:a16="http://schemas.microsoft.com/office/drawing/2014/main" id="{FEBFA54A-3424-6F5A-470B-753DC0228461}"/>
                </a:ext>
              </a:extLst>
            </p:cNvPr>
            <p:cNvSpPr/>
            <p:nvPr/>
          </p:nvSpPr>
          <p:spPr>
            <a:xfrm>
              <a:off x="8170717" y="5321099"/>
              <a:ext cx="2666999" cy="12003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15" name="TextBox 14">
              <a:extLst>
                <a:ext uri="{FF2B5EF4-FFF2-40B4-BE49-F238E27FC236}">
                  <a16:creationId xmlns:a16="http://schemas.microsoft.com/office/drawing/2014/main" id="{9BCF7EAF-A040-6A92-C96B-AAF7DCD0B12A}"/>
                </a:ext>
              </a:extLst>
            </p:cNvPr>
            <p:cNvSpPr txBox="1"/>
            <p:nvPr/>
          </p:nvSpPr>
          <p:spPr>
            <a:xfrm>
              <a:off x="8399316" y="5321099"/>
              <a:ext cx="2209800" cy="1200329"/>
            </a:xfrm>
            <a:prstGeom prst="rect">
              <a:avLst/>
            </a:prstGeom>
            <a:noFill/>
          </p:spPr>
          <p:txBody>
            <a:bodyPr wrap="square" rtlCol="0">
              <a:spAutoFit/>
            </a:bodyPr>
            <a:lstStyle/>
            <a:p>
              <a:pPr algn="ctr"/>
              <a:r>
                <a:rPr lang="en-US" sz="3600" dirty="0">
                  <a:solidFill>
                    <a:schemeClr val="bg1"/>
                  </a:solidFill>
                  <a:latin typeface="Segoe UI" panose="020B0502040204020203" pitchFamily="34" charset="0"/>
                </a:rPr>
                <a:t>Quality</a:t>
              </a:r>
              <a:br>
                <a:rPr lang="en-US" sz="3600" dirty="0">
                  <a:solidFill>
                    <a:schemeClr val="bg1"/>
                  </a:solidFill>
                  <a:latin typeface="Segoe UI" panose="020B0502040204020203" pitchFamily="34" charset="0"/>
                </a:rPr>
              </a:br>
              <a:r>
                <a:rPr lang="en-US" sz="3600" dirty="0">
                  <a:solidFill>
                    <a:srgbClr val="FFFF00"/>
                  </a:solidFill>
                  <a:latin typeface="Segoe UI" panose="020B0502040204020203" pitchFamily="34" charset="0"/>
                </a:rPr>
                <a:t>Actions</a:t>
              </a:r>
            </a:p>
          </p:txBody>
        </p:sp>
      </p:grpSp>
      <p:sp>
        <p:nvSpPr>
          <p:cNvPr id="17" name="Arrow: Right 16">
            <a:extLst>
              <a:ext uri="{FF2B5EF4-FFF2-40B4-BE49-F238E27FC236}">
                <a16:creationId xmlns:a16="http://schemas.microsoft.com/office/drawing/2014/main" id="{2A284B20-3A99-A492-C5AA-AA9319297FE4}"/>
              </a:ext>
            </a:extLst>
          </p:cNvPr>
          <p:cNvSpPr/>
          <p:nvPr/>
        </p:nvSpPr>
        <p:spPr>
          <a:xfrm>
            <a:off x="3776229" y="5438862"/>
            <a:ext cx="803563" cy="533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5413AFE7-13AA-6866-E44C-B7E96FD3D3F4}"/>
              </a:ext>
            </a:extLst>
          </p:cNvPr>
          <p:cNvSpPr/>
          <p:nvPr/>
        </p:nvSpPr>
        <p:spPr>
          <a:xfrm>
            <a:off x="7608744" y="5438862"/>
            <a:ext cx="803563" cy="533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04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7030A0"/>
          </a:solidFill>
        </p:spPr>
        <p:txBody>
          <a:bodyPr>
            <a:normAutofit/>
          </a:bodyPr>
          <a:lstStyle/>
          <a:p>
            <a:r>
              <a:rPr lang="en-US" sz="6000" b="1" dirty="0">
                <a:solidFill>
                  <a:schemeClr val="bg1"/>
                </a:solidFill>
                <a:effectLst>
                  <a:outerShdw blurRad="38100" dist="38100" dir="2700000" algn="tl">
                    <a:srgbClr val="000000">
                      <a:alpha val="43137"/>
                    </a:srgbClr>
                  </a:outerShdw>
                </a:effectLst>
                <a:latin typeface="Segoe UI" panose="020B0502040204020203" pitchFamily="34" charset="0"/>
              </a:rPr>
              <a:t>Excellence</a:t>
            </a:r>
          </a:p>
        </p:txBody>
      </p:sp>
      <p:sp>
        <p:nvSpPr>
          <p:cNvPr id="5" name="Content Placeholder 2">
            <a:extLst>
              <a:ext uri="{FF2B5EF4-FFF2-40B4-BE49-F238E27FC236}">
                <a16:creationId xmlns:a16="http://schemas.microsoft.com/office/drawing/2014/main" id="{82579CF6-C920-9E48-B1DD-A14A3FA9D86A}"/>
              </a:ext>
            </a:extLst>
          </p:cNvPr>
          <p:cNvSpPr>
            <a:spLocks noGrp="1"/>
          </p:cNvSpPr>
          <p:nvPr>
            <p:ph idx="1"/>
          </p:nvPr>
        </p:nvSpPr>
        <p:spPr>
          <a:xfrm>
            <a:off x="228600" y="1143000"/>
            <a:ext cx="11963400" cy="2133600"/>
          </a:xfrm>
        </p:spPr>
        <p:txBody>
          <a:bodyPr>
            <a:normAutofit/>
          </a:bodyPr>
          <a:lstStyle/>
          <a:p>
            <a:r>
              <a:rPr lang="en-US" sz="4000" b="1" dirty="0">
                <a:solidFill>
                  <a:srgbClr val="7030A0"/>
                </a:solidFill>
                <a:latin typeface="Segoe UI" panose="020B0502040204020203" pitchFamily="34" charset="0"/>
              </a:rPr>
              <a:t>Commitment to excellence requires </a:t>
            </a:r>
            <a:r>
              <a:rPr lang="en-US" sz="4000" b="1" u="sng" dirty="0">
                <a:solidFill>
                  <a:srgbClr val="7030A0"/>
                </a:solidFill>
                <a:latin typeface="Segoe UI" panose="020B0502040204020203" pitchFamily="34" charset="0"/>
              </a:rPr>
              <a:t>extra effort</a:t>
            </a:r>
          </a:p>
          <a:p>
            <a:pPr lvl="1"/>
            <a:r>
              <a:rPr lang="en-US" sz="3600" dirty="0">
                <a:latin typeface="Segoe UI" panose="020B0502040204020203" pitchFamily="34" charset="0"/>
              </a:rPr>
              <a:t>Carefulness and hard work are required</a:t>
            </a:r>
          </a:p>
        </p:txBody>
      </p:sp>
      <p:sp>
        <p:nvSpPr>
          <p:cNvPr id="10" name="TextBox 9">
            <a:extLst>
              <a:ext uri="{FF2B5EF4-FFF2-40B4-BE49-F238E27FC236}">
                <a16:creationId xmlns:a16="http://schemas.microsoft.com/office/drawing/2014/main" id="{A53994A8-8372-FED6-1B60-FC74A2494407}"/>
              </a:ext>
            </a:extLst>
          </p:cNvPr>
          <p:cNvSpPr txBox="1"/>
          <p:nvPr/>
        </p:nvSpPr>
        <p:spPr>
          <a:xfrm>
            <a:off x="533400" y="2743200"/>
            <a:ext cx="11125200" cy="3416320"/>
          </a:xfrm>
          <a:prstGeom prst="rect">
            <a:avLst/>
          </a:prstGeom>
          <a:noFill/>
        </p:spPr>
        <p:txBody>
          <a:bodyPr wrap="square" rtlCol="0">
            <a:spAutoFit/>
          </a:bodyPr>
          <a:lstStyle/>
          <a:p>
            <a:pPr algn="ctr"/>
            <a:r>
              <a:rPr lang="en-US" sz="3600" dirty="0">
                <a:solidFill>
                  <a:srgbClr val="C00000"/>
                </a:solidFill>
                <a:latin typeface="Segoe UI" panose="020B0502040204020203" pitchFamily="34" charset="0"/>
              </a:rPr>
              <a:t>“Pay careful </a:t>
            </a:r>
            <a:r>
              <a:rPr lang="en-US" sz="3600" u="sng" dirty="0">
                <a:solidFill>
                  <a:srgbClr val="C00000"/>
                </a:solidFill>
                <a:latin typeface="Segoe UI" panose="020B0502040204020203" pitchFamily="34" charset="0"/>
              </a:rPr>
              <a:t>attention</a:t>
            </a:r>
            <a:r>
              <a:rPr lang="en-US" sz="3600" dirty="0">
                <a:solidFill>
                  <a:srgbClr val="C00000"/>
                </a:solidFill>
                <a:latin typeface="Segoe UI" panose="020B0502040204020203" pitchFamily="34" charset="0"/>
              </a:rPr>
              <a:t>, then, to how you walk—not as unwise people but as wise” </a:t>
            </a:r>
            <a:r>
              <a:rPr lang="en-US" sz="3600" b="1" dirty="0">
                <a:solidFill>
                  <a:srgbClr val="C00000"/>
                </a:solidFill>
                <a:latin typeface="Segoe UI" panose="020B0502040204020203" pitchFamily="34" charset="0"/>
              </a:rPr>
              <a:t>Ephesians 5:15</a:t>
            </a:r>
          </a:p>
          <a:p>
            <a:pPr algn="ctr"/>
            <a:endParaRPr lang="en-US" sz="3600" dirty="0">
              <a:solidFill>
                <a:srgbClr val="C00000"/>
              </a:solidFill>
              <a:latin typeface="Segoe UI" panose="020B0502040204020203" pitchFamily="34" charset="0"/>
            </a:endParaRPr>
          </a:p>
          <a:p>
            <a:pPr algn="ctr"/>
            <a:r>
              <a:rPr lang="en-US" sz="3600" dirty="0">
                <a:solidFill>
                  <a:srgbClr val="C00000"/>
                </a:solidFill>
                <a:latin typeface="Segoe UI" panose="020B0502040204020203" pitchFamily="34" charset="0"/>
              </a:rPr>
              <a:t>“Be </a:t>
            </a:r>
            <a:r>
              <a:rPr lang="en-US" sz="3600" u="sng" dirty="0">
                <a:solidFill>
                  <a:srgbClr val="C00000"/>
                </a:solidFill>
                <a:latin typeface="Segoe UI" panose="020B0502040204020203" pitchFamily="34" charset="0"/>
              </a:rPr>
              <a:t>diligent</a:t>
            </a:r>
            <a:r>
              <a:rPr lang="en-US" sz="3600" dirty="0">
                <a:solidFill>
                  <a:srgbClr val="C00000"/>
                </a:solidFill>
                <a:latin typeface="Segoe UI" panose="020B0502040204020203" pitchFamily="34" charset="0"/>
              </a:rPr>
              <a:t> to present yourself to God as one approved, a worker who doesn’t need to be ashamed, correctly teaching the word of truth” </a:t>
            </a:r>
            <a:r>
              <a:rPr lang="en-US" sz="3600" b="1" dirty="0">
                <a:solidFill>
                  <a:srgbClr val="C00000"/>
                </a:solidFill>
                <a:latin typeface="Segoe UI" panose="020B0502040204020203" pitchFamily="34" charset="0"/>
              </a:rPr>
              <a:t>2 Timothy 2:15</a:t>
            </a:r>
            <a:endParaRPr lang="en-US" sz="3600" dirty="0">
              <a:solidFill>
                <a:srgbClr val="C00000"/>
              </a:solidFill>
              <a:latin typeface="Segoe UI" panose="020B0502040204020203" pitchFamily="34" charset="0"/>
            </a:endParaRPr>
          </a:p>
        </p:txBody>
      </p:sp>
    </p:spTree>
    <p:extLst>
      <p:ext uri="{BB962C8B-B14F-4D97-AF65-F5344CB8AC3E}">
        <p14:creationId xmlns:p14="http://schemas.microsoft.com/office/powerpoint/2010/main" val="147225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p:cTn id="1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14082"/>
            <a:ext cx="11887200" cy="3200400"/>
          </a:xfrm>
        </p:spPr>
        <p:txBody>
          <a:bodyPr>
            <a:noAutofit/>
          </a:bodyPr>
          <a:lstStyle/>
          <a:p>
            <a:r>
              <a:rPr lang="en-US" sz="4000" b="1" dirty="0">
                <a:solidFill>
                  <a:srgbClr val="7030A0"/>
                </a:solidFill>
                <a:latin typeface="Segoe UI" panose="020B0502040204020203" pitchFamily="34" charset="0"/>
              </a:rPr>
              <a:t>Strive to “</a:t>
            </a:r>
            <a:r>
              <a:rPr lang="en-US" sz="4000" b="1" u="sng" dirty="0">
                <a:solidFill>
                  <a:srgbClr val="7030A0"/>
                </a:solidFill>
                <a:latin typeface="Segoe UI" panose="020B0502040204020203" pitchFamily="34" charset="0"/>
              </a:rPr>
              <a:t>give of our best</a:t>
            </a:r>
            <a:r>
              <a:rPr lang="en-US" sz="4000" b="1" dirty="0">
                <a:solidFill>
                  <a:srgbClr val="7030A0"/>
                </a:solidFill>
                <a:latin typeface="Segoe UI" panose="020B0502040204020203" pitchFamily="34" charset="0"/>
              </a:rPr>
              <a:t>” to the Master</a:t>
            </a:r>
          </a:p>
          <a:p>
            <a:pPr lvl="1"/>
            <a:r>
              <a:rPr lang="en-US" sz="3600" dirty="0">
                <a:latin typeface="Segoe UI" panose="020B0502040204020203" pitchFamily="34" charset="0"/>
              </a:rPr>
              <a:t>Go “beyond ordinary”</a:t>
            </a:r>
          </a:p>
          <a:p>
            <a:pPr lvl="1"/>
            <a:r>
              <a:rPr lang="en-US" sz="3600" dirty="0">
                <a:latin typeface="Segoe UI" panose="020B0502040204020203" pitchFamily="34" charset="0"/>
              </a:rPr>
              <a:t>Strive for the “quality life” in Christ &amp; for Christ</a:t>
            </a:r>
          </a:p>
          <a:p>
            <a:pPr lvl="1"/>
            <a:endParaRPr lang="en-US" sz="3200" b="1" dirty="0">
              <a:solidFill>
                <a:srgbClr val="7030A0"/>
              </a:solidFill>
              <a:effectLst>
                <a:outerShdw blurRad="38100" dist="38100" dir="2700000" algn="tl">
                  <a:srgbClr val="000000">
                    <a:alpha val="43137"/>
                  </a:srgbClr>
                </a:outerShdw>
              </a:effectLst>
              <a:latin typeface="Segoe UI" panose="020B0502040204020203" pitchFamily="34" charset="0"/>
            </a:endParaRPr>
          </a:p>
          <a:p>
            <a:r>
              <a:rPr lang="en-US" sz="3600" b="1" dirty="0">
                <a:solidFill>
                  <a:srgbClr val="7030A0"/>
                </a:solidFill>
                <a:latin typeface="Segoe UI" panose="020B0502040204020203" pitchFamily="34" charset="0"/>
              </a:rPr>
              <a:t>Nothing but the best is good enough for the Lord who gave His life for us!</a:t>
            </a:r>
          </a:p>
        </p:txBody>
      </p:sp>
      <p:sp>
        <p:nvSpPr>
          <p:cNvPr id="9" name="Rounded Rectangle 8"/>
          <p:cNvSpPr/>
          <p:nvPr/>
        </p:nvSpPr>
        <p:spPr>
          <a:xfrm>
            <a:off x="938645" y="3200399"/>
            <a:ext cx="10567555" cy="551765"/>
          </a:xfrm>
          <a:prstGeom prst="round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0" name="TextBox 9"/>
          <p:cNvSpPr txBox="1"/>
          <p:nvPr/>
        </p:nvSpPr>
        <p:spPr>
          <a:xfrm>
            <a:off x="464128" y="3133542"/>
            <a:ext cx="11042072" cy="646331"/>
          </a:xfrm>
          <a:prstGeom prst="rect">
            <a:avLst/>
          </a:prstGeom>
          <a:noFill/>
        </p:spPr>
        <p:txBody>
          <a:bodyPr wrap="square" rtlCol="0">
            <a:spAutoFit/>
          </a:bodyPr>
          <a:lstStyle/>
          <a:p>
            <a:pPr algn="ctr"/>
            <a:r>
              <a:rPr lang="en-US" sz="3600" dirty="0">
                <a:solidFill>
                  <a:srgbClr val="FFFF00"/>
                </a:solidFill>
                <a:latin typeface="Segoe UI" panose="020B0502040204020203" pitchFamily="34" charset="0"/>
              </a:rPr>
              <a:t>It is not a shame to fail; it is a shame to aim low</a:t>
            </a:r>
          </a:p>
        </p:txBody>
      </p:sp>
      <p:sp>
        <p:nvSpPr>
          <p:cNvPr id="11" name="TextBox 10"/>
          <p:cNvSpPr txBox="1"/>
          <p:nvPr/>
        </p:nvSpPr>
        <p:spPr>
          <a:xfrm>
            <a:off x="-13855" y="4953000"/>
            <a:ext cx="12192000" cy="1938992"/>
          </a:xfrm>
          <a:prstGeom prst="rect">
            <a:avLst/>
          </a:prstGeom>
          <a:noFill/>
        </p:spPr>
        <p:txBody>
          <a:bodyPr wrap="square" rtlCol="0">
            <a:spAutoFit/>
          </a:bodyPr>
          <a:lstStyle/>
          <a:p>
            <a:pPr algn="ctr"/>
            <a:r>
              <a:rPr lang="en-US" sz="3000" dirty="0">
                <a:solidFill>
                  <a:srgbClr val="C00000"/>
                </a:solidFill>
                <a:latin typeface="Segoe UI" panose="020B0502040204020203" pitchFamily="34" charset="0"/>
              </a:rPr>
              <a:t>For the love of Christ compels us, since we have reached this conclusion, that one died for all, and therefore all died. And he died for all so that those who live </a:t>
            </a:r>
            <a:r>
              <a:rPr lang="en-US" sz="3000" b="1" dirty="0">
                <a:solidFill>
                  <a:srgbClr val="C00000"/>
                </a:solidFill>
                <a:latin typeface="Segoe UI" panose="020B0502040204020203" pitchFamily="34" charset="0"/>
              </a:rPr>
              <a:t>should no longer live for themselves</a:t>
            </a:r>
            <a:r>
              <a:rPr lang="en-US" sz="3000" dirty="0">
                <a:solidFill>
                  <a:srgbClr val="C00000"/>
                </a:solidFill>
                <a:latin typeface="Segoe UI" panose="020B0502040204020203" pitchFamily="34" charset="0"/>
              </a:rPr>
              <a:t>, but for the one who died for them and was raised. </a:t>
            </a:r>
            <a:r>
              <a:rPr lang="en-US" sz="3000" b="1" dirty="0">
                <a:solidFill>
                  <a:srgbClr val="C00000"/>
                </a:solidFill>
                <a:latin typeface="Segoe UI" panose="020B0502040204020203" pitchFamily="34" charset="0"/>
              </a:rPr>
              <a:t>2 Corinthians 5:14-15</a:t>
            </a:r>
          </a:p>
        </p:txBody>
      </p:sp>
      <p:sp>
        <p:nvSpPr>
          <p:cNvPr id="14" name="Title 1">
            <a:extLst>
              <a:ext uri="{FF2B5EF4-FFF2-40B4-BE49-F238E27FC236}">
                <a16:creationId xmlns:a16="http://schemas.microsoft.com/office/drawing/2014/main" id="{ECD83CFD-C3AF-7C30-BF15-8F6F1A29F925}"/>
              </a:ext>
            </a:extLst>
          </p:cNvPr>
          <p:cNvSpPr>
            <a:spLocks noGrp="1"/>
          </p:cNvSpPr>
          <p:nvPr>
            <p:ph type="title"/>
          </p:nvPr>
        </p:nvSpPr>
        <p:spPr>
          <a:xfrm>
            <a:off x="0" y="0"/>
            <a:ext cx="12192000" cy="1143000"/>
          </a:xfrm>
          <a:solidFill>
            <a:srgbClr val="7030A0"/>
          </a:solidFill>
        </p:spPr>
        <p:txBody>
          <a:bodyPr>
            <a:normAutofit/>
          </a:bodyPr>
          <a:lstStyle/>
          <a:p>
            <a:r>
              <a:rPr lang="en-US" sz="6000" b="1" dirty="0">
                <a:solidFill>
                  <a:schemeClr val="bg1"/>
                </a:solidFill>
                <a:effectLst>
                  <a:outerShdw blurRad="38100" dist="38100" dir="2700000" algn="tl">
                    <a:srgbClr val="000000">
                      <a:alpha val="43137"/>
                    </a:srgbClr>
                  </a:outerShdw>
                </a:effectLst>
                <a:latin typeface="Segoe UI" panose="020B0502040204020203" pitchFamily="34" charset="0"/>
              </a:rPr>
              <a:t>Excellence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4F8C02-16A9-0CA4-05F4-E65DEE29DDC9}"/>
              </a:ext>
            </a:extLst>
          </p:cNvPr>
          <p:cNvSpPr txBox="1"/>
          <p:nvPr/>
        </p:nvSpPr>
        <p:spPr>
          <a:xfrm>
            <a:off x="0" y="689790"/>
            <a:ext cx="12192000" cy="5919762"/>
          </a:xfrm>
          <a:prstGeom prst="rect">
            <a:avLst/>
          </a:prstGeom>
          <a:noFill/>
        </p:spPr>
        <p:txBody>
          <a:bodyPr wrap="square">
            <a:spAutoFit/>
          </a:bodyPr>
          <a:lstStyle/>
          <a:p>
            <a:pPr marL="0" marR="0" lvl="0" indent="0" algn="ctr" defTabSz="914332" rtl="0" eaLnBrk="1" fontAlgn="base"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a:ln>
                  <a:noFill/>
                </a:ln>
                <a:solidFill>
                  <a:srgbClr val="FFFF00"/>
                </a:solidFill>
                <a:effectLst/>
                <a:uLnTx/>
                <a:uFillTx/>
                <a:latin typeface="Gentium Book Basic"/>
                <a:ea typeface="+mn-ea"/>
                <a:cs typeface="+mn-cs"/>
              </a:rPr>
              <a:t>What Must I Do To Be Saved?</a:t>
            </a:r>
          </a:p>
          <a:p>
            <a:pPr marL="0" marR="0" lvl="0" indent="0" algn="ctr" defTabSz="914332" rtl="0" eaLnBrk="1" fontAlgn="base"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Gentium Book Basic"/>
              <a:ea typeface="+mn-ea"/>
              <a:cs typeface="+mn-cs"/>
            </a:endParaRPr>
          </a:p>
          <a:p>
            <a:pPr marL="0" marR="0" lvl="0" indent="0" algn="ctr" defTabSz="914332"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inherit"/>
                <a:ea typeface="+mn-ea"/>
                <a:cs typeface="+mn-cs"/>
              </a:rPr>
              <a:t>Hear and Learn </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Rom. 10:17; John 6:45; 17:3</a:t>
            </a:r>
          </a:p>
          <a:p>
            <a:pPr marL="0" marR="0" lvl="0" indent="0" algn="ctr" defTabSz="914332"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inherit"/>
                <a:ea typeface="+mn-ea"/>
                <a:cs typeface="+mn-cs"/>
              </a:rPr>
              <a:t>Believe</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Heb. 11:6; John 6:29; 8:24</a:t>
            </a:r>
          </a:p>
          <a:p>
            <a:pPr marL="0" marR="0" lvl="0" indent="0" algn="ctr" defTabSz="914332"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inherit"/>
                <a:ea typeface="+mn-ea"/>
                <a:cs typeface="+mn-cs"/>
              </a:rPr>
              <a:t>Confess the Lord</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Matt. 10:32-33; Rom. 10:9-10</a:t>
            </a:r>
          </a:p>
          <a:p>
            <a:pPr marL="0" marR="0" lvl="0" indent="0" algn="ctr" defTabSz="914332"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inherit"/>
                <a:ea typeface="+mn-ea"/>
                <a:cs typeface="+mn-cs"/>
              </a:rPr>
              <a:t>Repent</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Luke 13:3; Acts 3:19; 17:30</a:t>
            </a:r>
          </a:p>
          <a:p>
            <a:pPr marL="0" marR="0" lvl="0" indent="0" algn="ctr" defTabSz="914332"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inherit"/>
                <a:ea typeface="+mn-ea"/>
                <a:cs typeface="+mn-cs"/>
              </a:rPr>
              <a:t>Be Baptized</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Mark 16:16; Acts 22:16; Gal. 3:26-27; 1 Pet. 3:21</a:t>
            </a:r>
          </a:p>
          <a:p>
            <a:pPr marL="0" marR="0" lvl="0" indent="0" algn="ctr" defTabSz="914332"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ntium Book Basic"/>
                <a:ea typeface="+mn-ea"/>
                <a:cs typeface="+mn-cs"/>
              </a:rPr>
              <a:t>Be Faithful Unto Death</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Revelation 2:10</a:t>
            </a:r>
          </a:p>
          <a:p>
            <a:pPr marL="0" marR="0" lvl="0" indent="0" algn="ctr" defTabSz="914332" rtl="0" eaLnBrk="1" fontAlgn="base"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Gentium Book Basic"/>
              <a:ea typeface="+mn-ea"/>
              <a:cs typeface="+mn-cs"/>
            </a:endParaRPr>
          </a:p>
          <a:p>
            <a:pPr marL="0" marR="0" lvl="0" indent="0" algn="ctr" defTabSz="914332" rtl="0" eaLnBrk="1" fontAlgn="base" latinLnBrk="0" hangingPunct="1">
              <a:lnSpc>
                <a:spcPct val="100000"/>
              </a:lnSpc>
              <a:spcBef>
                <a:spcPts val="0"/>
              </a:spcBef>
              <a:spcAft>
                <a:spcPts val="0"/>
              </a:spcAft>
              <a:buClrTx/>
              <a:buSzTx/>
              <a:buFontTx/>
              <a:buNone/>
              <a:tabLst/>
              <a:defRPr/>
            </a:pPr>
            <a:r>
              <a:rPr kumimoji="0" lang="en-US" sz="4268" b="1" i="1" u="sng" strike="noStrike" kern="1200" cap="none" spc="0" normalizeH="0" baseline="0" noProof="0" dirty="0">
                <a:ln>
                  <a:noFill/>
                </a:ln>
                <a:solidFill>
                  <a:prstClr val="white"/>
                </a:solidFill>
                <a:effectLst/>
                <a:uLnTx/>
                <a:uFillTx/>
                <a:latin typeface="Gentium Book Basic"/>
                <a:ea typeface="+mn-ea"/>
                <a:cs typeface="+mn-cs"/>
              </a:rPr>
              <a:t>Go and Share the Good News!</a:t>
            </a:r>
          </a:p>
          <a:p>
            <a:pPr marL="0" marR="0" lvl="0" indent="0" algn="ctr" defTabSz="914332" rtl="0" eaLnBrk="1" fontAlgn="base"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Matthew 28:18-20; Mark 16:15-16</a:t>
            </a:r>
          </a:p>
        </p:txBody>
      </p:sp>
    </p:spTree>
    <p:extLst>
      <p:ext uri="{BB962C8B-B14F-4D97-AF65-F5344CB8AC3E}">
        <p14:creationId xmlns:p14="http://schemas.microsoft.com/office/powerpoint/2010/main" val="82167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81A3B1-C30F-E065-846A-7BC100BE27A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1DF352E-657C-B5DF-5AD0-8AD4773AD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lanet with a bright light in the background&#10;&#10;Description automatically generated">
            <a:extLst>
              <a:ext uri="{FF2B5EF4-FFF2-40B4-BE49-F238E27FC236}">
                <a16:creationId xmlns:a16="http://schemas.microsoft.com/office/drawing/2014/main" id="{8C641099-35F2-B19E-4AF6-07B3B7BB6DAE}"/>
              </a:ext>
            </a:extLst>
          </p:cNvPr>
          <p:cNvPicPr>
            <a:picLocks noChangeAspect="1"/>
          </p:cNvPicPr>
          <p:nvPr/>
        </p:nvPicPr>
        <p:blipFill rotWithShape="1">
          <a:blip r:embed="rId2"/>
          <a:srcRect b="19"/>
          <a:stretch/>
        </p:blipFill>
        <p:spPr>
          <a:xfrm>
            <a:off x="-1504" y="4708"/>
            <a:ext cx="12191980" cy="6856718"/>
          </a:xfrm>
          <a:prstGeom prst="rect">
            <a:avLst/>
          </a:prstGeom>
        </p:spPr>
      </p:pic>
      <p:sp>
        <p:nvSpPr>
          <p:cNvPr id="10" name="TextBox 9">
            <a:extLst>
              <a:ext uri="{FF2B5EF4-FFF2-40B4-BE49-F238E27FC236}">
                <a16:creationId xmlns:a16="http://schemas.microsoft.com/office/drawing/2014/main" id="{B8849F6A-DD79-EE49-F40B-EC8C2D39E96C}"/>
              </a:ext>
            </a:extLst>
          </p:cNvPr>
          <p:cNvSpPr txBox="1"/>
          <p:nvPr/>
        </p:nvSpPr>
        <p:spPr>
          <a:xfrm>
            <a:off x="20" y="1447800"/>
            <a:ext cx="12191980" cy="2492990"/>
          </a:xfrm>
          <a:prstGeom prst="rect">
            <a:avLst/>
          </a:prstGeom>
          <a:solidFill>
            <a:schemeClr val="tx1">
              <a:lumMod val="50000"/>
              <a:lumOff val="50000"/>
              <a:alpha val="50000"/>
            </a:schemeClr>
          </a:solidFill>
        </p:spPr>
        <p:txBody>
          <a:bodyPr wrap="square" rtlCol="0">
            <a:spAutoFit/>
          </a:bodyPr>
          <a:lstStyle/>
          <a:p>
            <a:pPr algn="ctr"/>
            <a:r>
              <a:rPr lang="en-US" sz="6000" b="1" dirty="0">
                <a:solidFill>
                  <a:schemeClr val="bg1"/>
                </a:solidFill>
                <a:effectLst>
                  <a:glow rad="101600">
                    <a:schemeClr val="accent4">
                      <a:lumMod val="50000"/>
                      <a:alpha val="60000"/>
                    </a:schemeClr>
                  </a:glow>
                  <a:outerShdw blurRad="38100" dist="38100" dir="2700000" algn="tl">
                    <a:srgbClr val="000000">
                      <a:alpha val="43137"/>
                    </a:srgbClr>
                  </a:outerShdw>
                </a:effectLst>
                <a:latin typeface="Candara" panose="020E0502030303020204" pitchFamily="34" charset="0"/>
              </a:rPr>
              <a:t>“Then saw everything that He made, and indeed it was very good…”</a:t>
            </a:r>
          </a:p>
          <a:p>
            <a:pPr algn="ctr"/>
            <a:r>
              <a:rPr lang="en-US" sz="3600" b="1" dirty="0">
                <a:solidFill>
                  <a:schemeClr val="bg1"/>
                </a:solidFill>
                <a:effectLst>
                  <a:outerShdw blurRad="38100" dist="38100" dir="2700000" algn="tl">
                    <a:srgbClr val="000000">
                      <a:alpha val="43137"/>
                    </a:srgbClr>
                  </a:outerShdw>
                </a:effectLst>
                <a:latin typeface="Candara Light" panose="020E0502030303020204" pitchFamily="34" charset="0"/>
              </a:rPr>
              <a:t>Genesis 1:31</a:t>
            </a:r>
          </a:p>
        </p:txBody>
      </p:sp>
    </p:spTree>
    <p:extLst>
      <p:ext uri="{BB962C8B-B14F-4D97-AF65-F5344CB8AC3E}">
        <p14:creationId xmlns:p14="http://schemas.microsoft.com/office/powerpoint/2010/main" val="19335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7030A0"/>
          </a:solidFill>
        </p:spPr>
        <p:txBody>
          <a:bodyPr>
            <a:normAutofit/>
          </a:bodyPr>
          <a:lstStyle/>
          <a:p>
            <a:r>
              <a:rPr lang="en-US" sz="6000" b="1" dirty="0">
                <a:solidFill>
                  <a:schemeClr val="bg1"/>
                </a:solidFill>
                <a:effectLst>
                  <a:outerShdw blurRad="38100" dist="38100" dir="2700000" algn="tl">
                    <a:srgbClr val="000000">
                      <a:alpha val="43137"/>
                    </a:srgbClr>
                  </a:outerShdw>
                </a:effectLst>
                <a:latin typeface="Segoe UI" panose="020B0502040204020203" pitchFamily="34" charset="0"/>
              </a:rPr>
              <a:t>Mediocrity</a:t>
            </a:r>
          </a:p>
        </p:txBody>
      </p:sp>
      <p:sp>
        <p:nvSpPr>
          <p:cNvPr id="3" name="Content Placeholder 2"/>
          <p:cNvSpPr>
            <a:spLocks noGrp="1"/>
          </p:cNvSpPr>
          <p:nvPr>
            <p:ph idx="1"/>
          </p:nvPr>
        </p:nvSpPr>
        <p:spPr>
          <a:xfrm>
            <a:off x="304800" y="1143000"/>
            <a:ext cx="11887200" cy="4952999"/>
          </a:xfrm>
        </p:spPr>
        <p:txBody>
          <a:bodyPr>
            <a:normAutofit/>
          </a:bodyPr>
          <a:lstStyle/>
          <a:p>
            <a:r>
              <a:rPr lang="en-US" sz="4000" b="1" dirty="0">
                <a:solidFill>
                  <a:srgbClr val="7030A0"/>
                </a:solidFill>
                <a:latin typeface="Segoe UI" panose="020B0502040204020203" pitchFamily="34" charset="0"/>
              </a:rPr>
              <a:t>Nothing higher than “</a:t>
            </a:r>
            <a:r>
              <a:rPr lang="en-US" sz="4000" b="1" u="sng" dirty="0">
                <a:solidFill>
                  <a:srgbClr val="7030A0"/>
                </a:solidFill>
                <a:latin typeface="Segoe UI" panose="020B0502040204020203" pitchFamily="34" charset="0"/>
              </a:rPr>
              <a:t>getting by</a:t>
            </a:r>
            <a:r>
              <a:rPr lang="en-US" sz="4000" b="1" dirty="0">
                <a:solidFill>
                  <a:srgbClr val="7030A0"/>
                </a:solidFill>
                <a:latin typeface="Segoe UI" panose="020B0502040204020203" pitchFamily="34" charset="0"/>
              </a:rPr>
              <a:t>”</a:t>
            </a:r>
          </a:p>
          <a:p>
            <a:pPr lvl="1"/>
            <a:r>
              <a:rPr lang="en-US" sz="3600" dirty="0">
                <a:latin typeface="Segoe UI" panose="020B0502040204020203" pitchFamily="34" charset="0"/>
              </a:rPr>
              <a:t>Content with low level of quality</a:t>
            </a:r>
          </a:p>
          <a:p>
            <a:pPr lvl="1"/>
            <a:r>
              <a:rPr lang="en-US" sz="3600" dirty="0">
                <a:latin typeface="Segoe UI" panose="020B0502040204020203" pitchFamily="34" charset="0"/>
              </a:rPr>
              <a:t>Nothing above “adequate” or “good enough”</a:t>
            </a:r>
          </a:p>
          <a:p>
            <a:pPr lvl="1"/>
            <a:r>
              <a:rPr lang="en-US" sz="3600" dirty="0">
                <a:latin typeface="Segoe UI" panose="020B0502040204020203" pitchFamily="34" charset="0"/>
              </a:rPr>
              <a:t>Work offered is inferior</a:t>
            </a:r>
          </a:p>
        </p:txBody>
      </p:sp>
      <p:pic>
        <p:nvPicPr>
          <p:cNvPr id="8" name="Picture 7" descr="Bible-Reading.jpg"/>
          <p:cNvPicPr>
            <a:picLocks noChangeAspect="1"/>
          </p:cNvPicPr>
          <p:nvPr/>
        </p:nvPicPr>
        <p:blipFill>
          <a:blip r:embed="rId2" cstate="print"/>
          <a:stretch>
            <a:fillRect/>
          </a:stretch>
        </p:blipFill>
        <p:spPr>
          <a:xfrm>
            <a:off x="7034860" y="3411682"/>
            <a:ext cx="5004740" cy="3138886"/>
          </a:xfrm>
          <a:prstGeom prst="rect">
            <a:avLst/>
          </a:prstGeom>
          <a:ln>
            <a:noFill/>
          </a:ln>
          <a:effectLst>
            <a:softEdge rad="112500"/>
          </a:effectLst>
        </p:spPr>
      </p:pic>
      <p:sp>
        <p:nvSpPr>
          <p:cNvPr id="5" name="TextBox 4">
            <a:extLst>
              <a:ext uri="{FF2B5EF4-FFF2-40B4-BE49-F238E27FC236}">
                <a16:creationId xmlns:a16="http://schemas.microsoft.com/office/drawing/2014/main" id="{6564FE1C-EF16-3F44-9F49-95BECCF4F59F}"/>
              </a:ext>
            </a:extLst>
          </p:cNvPr>
          <p:cNvSpPr txBox="1"/>
          <p:nvPr/>
        </p:nvSpPr>
        <p:spPr>
          <a:xfrm>
            <a:off x="0" y="3810000"/>
            <a:ext cx="7034860" cy="2308324"/>
          </a:xfrm>
          <a:prstGeom prst="rect">
            <a:avLst/>
          </a:prstGeom>
          <a:noFill/>
        </p:spPr>
        <p:txBody>
          <a:bodyPr wrap="square">
            <a:sp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sng" strike="noStrike" kern="1200" cap="none" spc="0" normalizeH="0" baseline="0" noProof="0" dirty="0">
                <a:ln>
                  <a:noFill/>
                </a:ln>
                <a:solidFill>
                  <a:schemeClr val="tx1">
                    <a:lumMod val="75000"/>
                    <a:lumOff val="25000"/>
                  </a:schemeClr>
                </a:solidFill>
                <a:effectLst/>
                <a:uLnTx/>
                <a:uFillTx/>
                <a:latin typeface="Segoe UI Semibold" panose="020B0702040204020203" pitchFamily="34" charset="0"/>
                <a:ea typeface="+mn-ea"/>
                <a:cs typeface="Segoe UI Semibold" panose="020B0702040204020203" pitchFamily="34" charset="0"/>
              </a:rPr>
              <a:t>Haggai 1:4</a:t>
            </a:r>
            <a:r>
              <a:rPr kumimoji="0" lang="en-US" sz="3600" b="0" i="0" u="none" strike="noStrike" kern="1200" cap="none" spc="0" normalizeH="0" baseline="0" noProof="0" dirty="0">
                <a:ln>
                  <a:noFill/>
                </a:ln>
                <a:solidFill>
                  <a:schemeClr val="tx1">
                    <a:lumMod val="75000"/>
                    <a:lumOff val="25000"/>
                  </a:schemeClr>
                </a:solidFill>
                <a:effectLst/>
                <a:uLnTx/>
                <a:uFillTx/>
                <a:latin typeface="Segoe UI Semibold" panose="020B0702040204020203" pitchFamily="34" charset="0"/>
                <a:ea typeface="+mn-ea"/>
                <a:cs typeface="Segoe UI Semibold" panose="020B0702040204020203" pitchFamily="34" charset="0"/>
              </a:rPr>
              <a:t> </a:t>
            </a:r>
            <a:r>
              <a:rPr kumimoji="0" lang="en-US" sz="3600" b="0" i="0" u="none" strike="noStrike" kern="1200" cap="none" spc="0" normalizeH="0" baseline="0" noProof="0" dirty="0">
                <a:ln>
                  <a:noFill/>
                </a:ln>
                <a:solidFill>
                  <a:srgbClr val="C00000"/>
                </a:solidFill>
                <a:effectLst/>
                <a:uLnTx/>
                <a:uFillTx/>
                <a:latin typeface="Segoe UI Semibold" panose="020B0702040204020203" pitchFamily="34" charset="0"/>
                <a:ea typeface="+mn-ea"/>
                <a:cs typeface="Segoe UI Semibold" panose="020B0702040204020203" pitchFamily="34" charset="0"/>
              </a:rPr>
              <a:t>“Is it a time for you yourselves to live in your paneled houses, while this house lies in ruins?”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24841-AE73-61B0-88ED-F383A8D71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10187-8937-A348-5FAC-863DB8AE2958}"/>
              </a:ext>
            </a:extLst>
          </p:cNvPr>
          <p:cNvSpPr>
            <a:spLocks noGrp="1"/>
          </p:cNvSpPr>
          <p:nvPr>
            <p:ph type="title"/>
          </p:nvPr>
        </p:nvSpPr>
        <p:spPr>
          <a:xfrm>
            <a:off x="0" y="0"/>
            <a:ext cx="12192000" cy="1143000"/>
          </a:xfrm>
          <a:solidFill>
            <a:srgbClr val="7030A0"/>
          </a:solidFill>
        </p:spPr>
        <p:txBody>
          <a:bodyPr>
            <a:normAutofit/>
          </a:bodyPr>
          <a:lstStyle/>
          <a:p>
            <a:r>
              <a:rPr lang="en-US" sz="6000" b="1" dirty="0">
                <a:solidFill>
                  <a:schemeClr val="bg1"/>
                </a:solidFill>
                <a:effectLst>
                  <a:outerShdw blurRad="38100" dist="38100" dir="2700000" algn="tl">
                    <a:srgbClr val="000000">
                      <a:alpha val="43137"/>
                    </a:srgbClr>
                  </a:outerShdw>
                </a:effectLst>
                <a:latin typeface="Segoe UI" panose="020B0502040204020203" pitchFamily="34" charset="0"/>
              </a:rPr>
              <a:t>Mediocrity</a:t>
            </a:r>
          </a:p>
        </p:txBody>
      </p:sp>
      <p:sp>
        <p:nvSpPr>
          <p:cNvPr id="3" name="Content Placeholder 2">
            <a:extLst>
              <a:ext uri="{FF2B5EF4-FFF2-40B4-BE49-F238E27FC236}">
                <a16:creationId xmlns:a16="http://schemas.microsoft.com/office/drawing/2014/main" id="{E3937143-BF48-DBE6-E719-BC3DEFA029CB}"/>
              </a:ext>
            </a:extLst>
          </p:cNvPr>
          <p:cNvSpPr>
            <a:spLocks noGrp="1"/>
          </p:cNvSpPr>
          <p:nvPr>
            <p:ph idx="1"/>
          </p:nvPr>
        </p:nvSpPr>
        <p:spPr>
          <a:xfrm>
            <a:off x="304800" y="1143000"/>
            <a:ext cx="11887200" cy="4952999"/>
          </a:xfrm>
        </p:spPr>
        <p:txBody>
          <a:bodyPr>
            <a:normAutofit/>
          </a:bodyPr>
          <a:lstStyle/>
          <a:p>
            <a:r>
              <a:rPr lang="en-US" sz="4000" b="1" dirty="0">
                <a:solidFill>
                  <a:srgbClr val="7030A0"/>
                </a:solidFill>
                <a:latin typeface="Segoe UI" panose="020B0502040204020203" pitchFamily="34" charset="0"/>
              </a:rPr>
              <a:t>Nothing higher than “</a:t>
            </a:r>
            <a:r>
              <a:rPr lang="en-US" sz="4000" b="1" u="sng" dirty="0">
                <a:solidFill>
                  <a:srgbClr val="7030A0"/>
                </a:solidFill>
                <a:latin typeface="Segoe UI" panose="020B0502040204020203" pitchFamily="34" charset="0"/>
              </a:rPr>
              <a:t>getting by</a:t>
            </a:r>
            <a:r>
              <a:rPr lang="en-US" sz="4000" b="1" dirty="0">
                <a:solidFill>
                  <a:srgbClr val="7030A0"/>
                </a:solidFill>
                <a:latin typeface="Segoe UI" panose="020B0502040204020203" pitchFamily="34" charset="0"/>
              </a:rPr>
              <a:t>”</a:t>
            </a:r>
          </a:p>
          <a:p>
            <a:pPr lvl="1"/>
            <a:r>
              <a:rPr lang="en-US" sz="3600" dirty="0">
                <a:latin typeface="Segoe UI" panose="020B0502040204020203" pitchFamily="34" charset="0"/>
              </a:rPr>
              <a:t>Content with low level of quality</a:t>
            </a:r>
          </a:p>
          <a:p>
            <a:pPr lvl="1"/>
            <a:r>
              <a:rPr lang="en-US" sz="3600" dirty="0">
                <a:latin typeface="Segoe UI" panose="020B0502040204020203" pitchFamily="34" charset="0"/>
              </a:rPr>
              <a:t>Nothing above “adequate” or “good enough”</a:t>
            </a:r>
          </a:p>
          <a:p>
            <a:pPr lvl="1"/>
            <a:r>
              <a:rPr lang="en-US" sz="3600" dirty="0">
                <a:latin typeface="Segoe UI" panose="020B0502040204020203" pitchFamily="34" charset="0"/>
              </a:rPr>
              <a:t>Work offered is inferior</a:t>
            </a:r>
          </a:p>
        </p:txBody>
      </p:sp>
      <p:sp>
        <p:nvSpPr>
          <p:cNvPr id="5" name="TextBox 4">
            <a:extLst>
              <a:ext uri="{FF2B5EF4-FFF2-40B4-BE49-F238E27FC236}">
                <a16:creationId xmlns:a16="http://schemas.microsoft.com/office/drawing/2014/main" id="{33FA4F04-8B49-6B1E-124D-2275EC7E299E}"/>
              </a:ext>
            </a:extLst>
          </p:cNvPr>
          <p:cNvSpPr txBox="1"/>
          <p:nvPr/>
        </p:nvSpPr>
        <p:spPr>
          <a:xfrm>
            <a:off x="0" y="3810000"/>
            <a:ext cx="12192000" cy="2862322"/>
          </a:xfrm>
          <a:prstGeom prst="rect">
            <a:avLst/>
          </a:prstGeom>
          <a:noFill/>
        </p:spPr>
        <p:txBody>
          <a:bodyPr wrap="square">
            <a:spAutoFit/>
          </a:bodyPr>
          <a:lstStyle/>
          <a:p>
            <a:pPr marL="1143000" lvl="2" indent="-228600">
              <a:spcBef>
                <a:spcPct val="20000"/>
              </a:spcBef>
              <a:buFont typeface="Arial" pitchFamily="34" charset="0"/>
              <a:buChar char="•"/>
              <a:defRPr/>
            </a:pPr>
            <a:r>
              <a:rPr kumimoji="0" lang="en-US" sz="3600" b="0" i="0" u="sng" strike="noStrike" kern="1200" cap="none" spc="0" normalizeH="0" baseline="0" noProof="0" dirty="0">
                <a:ln>
                  <a:noFill/>
                </a:ln>
                <a:solidFill>
                  <a:schemeClr val="tx1">
                    <a:lumMod val="75000"/>
                    <a:lumOff val="25000"/>
                  </a:schemeClr>
                </a:solidFill>
                <a:effectLst/>
                <a:uLnTx/>
                <a:uFillTx/>
                <a:latin typeface="Segoe UI Semibold" panose="020B0702040204020203" pitchFamily="34" charset="0"/>
                <a:ea typeface="+mn-ea"/>
                <a:cs typeface="Segoe UI Semibold" panose="020B0702040204020203" pitchFamily="34" charset="0"/>
              </a:rPr>
              <a:t>Malachi 1:8</a:t>
            </a:r>
            <a:r>
              <a:rPr lang="en-US" sz="3600" dirty="0">
                <a:solidFill>
                  <a:schemeClr val="tx1">
                    <a:lumMod val="75000"/>
                    <a:lumOff val="25000"/>
                  </a:schemeClr>
                </a:solidFill>
                <a:latin typeface="Segoe UI Semibold" panose="020B0702040204020203" pitchFamily="34" charset="0"/>
                <a:cs typeface="Segoe UI Semibold" panose="020B0702040204020203" pitchFamily="34" charset="0"/>
              </a:rPr>
              <a:t> </a:t>
            </a:r>
            <a:r>
              <a:rPr lang="en-US" sz="3600" dirty="0">
                <a:solidFill>
                  <a:srgbClr val="C00000"/>
                </a:solidFill>
                <a:latin typeface="Segoe UI Semibold" panose="020B0702040204020203" pitchFamily="34" charset="0"/>
                <a:cs typeface="Segoe UI Semibold" panose="020B0702040204020203" pitchFamily="34" charset="0"/>
              </a:rPr>
              <a:t>“When you present a blind animal for sacrifice, is it not wrong? And when you present a lame or sick animal, is it not wrong? Bring it to your governor! </a:t>
            </a:r>
            <a:r>
              <a:rPr lang="en-US" sz="3600" u="sng" dirty="0">
                <a:solidFill>
                  <a:srgbClr val="C00000"/>
                </a:solidFill>
                <a:latin typeface="Segoe UI Semibold" panose="020B0702040204020203" pitchFamily="34" charset="0"/>
                <a:cs typeface="Segoe UI Semibold" panose="020B0702040204020203" pitchFamily="34" charset="0"/>
              </a:rPr>
              <a:t>Would he be pleased with you</a:t>
            </a:r>
            <a:r>
              <a:rPr lang="en-US" sz="3600" dirty="0">
                <a:solidFill>
                  <a:srgbClr val="C00000"/>
                </a:solidFill>
                <a:latin typeface="Segoe UI Semibold" panose="020B0702040204020203" pitchFamily="34" charset="0"/>
                <a:cs typeface="Segoe UI Semibold" panose="020B0702040204020203" pitchFamily="34" charset="0"/>
              </a:rPr>
              <a:t> or </a:t>
            </a:r>
            <a:r>
              <a:rPr lang="en-US" sz="3600" u="sng" dirty="0">
                <a:solidFill>
                  <a:srgbClr val="C00000"/>
                </a:solidFill>
                <a:latin typeface="Segoe UI Semibold" panose="020B0702040204020203" pitchFamily="34" charset="0"/>
                <a:cs typeface="Segoe UI Semibold" panose="020B0702040204020203" pitchFamily="34" charset="0"/>
              </a:rPr>
              <a:t>show you favor</a:t>
            </a:r>
            <a:r>
              <a:rPr lang="en-US" sz="3600" dirty="0">
                <a:solidFill>
                  <a:srgbClr val="C00000"/>
                </a:solidFill>
                <a:latin typeface="Segoe UI Semibold" panose="020B0702040204020203" pitchFamily="34" charset="0"/>
                <a:cs typeface="Segoe UI Semibold" panose="020B0702040204020203" pitchFamily="34" charset="0"/>
              </a:rPr>
              <a:t>?” asks the Lord of Armies.</a:t>
            </a:r>
            <a:r>
              <a:rPr kumimoji="0" lang="en-US" sz="3600" b="0" i="0" u="none" strike="noStrike" kern="1200" cap="none" spc="0" normalizeH="0" baseline="0" noProof="0" dirty="0">
                <a:ln>
                  <a:noFill/>
                </a:ln>
                <a:solidFill>
                  <a:srgbClr val="C00000"/>
                </a:solidFill>
                <a:effectLst/>
                <a:uLnTx/>
                <a:uFillTx/>
                <a:latin typeface="Segoe UI Semibold" panose="020B0702040204020203" pitchFamily="34" charset="0"/>
                <a:ea typeface="+mn-ea"/>
                <a:cs typeface="Segoe UI Semibold" panose="020B0702040204020203" pitchFamily="34" charset="0"/>
              </a:rPr>
              <a:t>”</a:t>
            </a:r>
          </a:p>
        </p:txBody>
      </p:sp>
    </p:spTree>
    <p:extLst>
      <p:ext uri="{BB962C8B-B14F-4D97-AF65-F5344CB8AC3E}">
        <p14:creationId xmlns:p14="http://schemas.microsoft.com/office/powerpoint/2010/main" val="102853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35DC2-C9E2-9715-DE46-905453BEB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1ACAB-3F33-07D4-BE03-AB267F710F06}"/>
              </a:ext>
            </a:extLst>
          </p:cNvPr>
          <p:cNvSpPr>
            <a:spLocks noGrp="1"/>
          </p:cNvSpPr>
          <p:nvPr>
            <p:ph type="title"/>
          </p:nvPr>
        </p:nvSpPr>
        <p:spPr>
          <a:xfrm>
            <a:off x="0" y="0"/>
            <a:ext cx="12192000" cy="1143000"/>
          </a:xfrm>
          <a:solidFill>
            <a:srgbClr val="7030A0"/>
          </a:solidFill>
        </p:spPr>
        <p:txBody>
          <a:bodyPr>
            <a:normAutofit/>
          </a:bodyPr>
          <a:lstStyle/>
          <a:p>
            <a:r>
              <a:rPr lang="en-US" sz="6000" b="1" dirty="0">
                <a:solidFill>
                  <a:schemeClr val="bg1"/>
                </a:solidFill>
                <a:effectLst>
                  <a:outerShdw blurRad="38100" dist="38100" dir="2700000" algn="tl">
                    <a:srgbClr val="000000">
                      <a:alpha val="43137"/>
                    </a:srgbClr>
                  </a:outerShdw>
                </a:effectLst>
                <a:latin typeface="Segoe UI" panose="020B0502040204020203" pitchFamily="34" charset="0"/>
              </a:rPr>
              <a:t>Mediocrity</a:t>
            </a:r>
          </a:p>
        </p:txBody>
      </p:sp>
      <p:sp>
        <p:nvSpPr>
          <p:cNvPr id="3" name="Content Placeholder 2">
            <a:extLst>
              <a:ext uri="{FF2B5EF4-FFF2-40B4-BE49-F238E27FC236}">
                <a16:creationId xmlns:a16="http://schemas.microsoft.com/office/drawing/2014/main" id="{7C82D8A4-43AF-6A1E-FE3F-09781D462B77}"/>
              </a:ext>
            </a:extLst>
          </p:cNvPr>
          <p:cNvSpPr>
            <a:spLocks noGrp="1"/>
          </p:cNvSpPr>
          <p:nvPr>
            <p:ph idx="1"/>
          </p:nvPr>
        </p:nvSpPr>
        <p:spPr>
          <a:xfrm>
            <a:off x="304800" y="1143000"/>
            <a:ext cx="11887200" cy="4952999"/>
          </a:xfrm>
        </p:spPr>
        <p:txBody>
          <a:bodyPr>
            <a:normAutofit/>
          </a:bodyPr>
          <a:lstStyle/>
          <a:p>
            <a:r>
              <a:rPr lang="en-US" sz="4000" b="1" dirty="0">
                <a:solidFill>
                  <a:srgbClr val="7030A0"/>
                </a:solidFill>
                <a:latin typeface="Segoe UI" panose="020B0502040204020203" pitchFamily="34" charset="0"/>
              </a:rPr>
              <a:t>Nothing higher than “</a:t>
            </a:r>
            <a:r>
              <a:rPr lang="en-US" sz="4000" b="1" u="sng" dirty="0">
                <a:solidFill>
                  <a:srgbClr val="7030A0"/>
                </a:solidFill>
                <a:latin typeface="Segoe UI" panose="020B0502040204020203" pitchFamily="34" charset="0"/>
              </a:rPr>
              <a:t>getting by</a:t>
            </a:r>
            <a:r>
              <a:rPr lang="en-US" sz="4000" b="1" dirty="0">
                <a:solidFill>
                  <a:srgbClr val="7030A0"/>
                </a:solidFill>
                <a:latin typeface="Segoe UI" panose="020B0502040204020203" pitchFamily="34" charset="0"/>
              </a:rPr>
              <a:t>”</a:t>
            </a:r>
          </a:p>
          <a:p>
            <a:pPr lvl="1"/>
            <a:r>
              <a:rPr lang="en-US" sz="3600" dirty="0">
                <a:latin typeface="Segoe UI" panose="020B0502040204020203" pitchFamily="34" charset="0"/>
              </a:rPr>
              <a:t>Content with low level of quality</a:t>
            </a:r>
          </a:p>
          <a:p>
            <a:pPr lvl="1"/>
            <a:r>
              <a:rPr lang="en-US" sz="3600" dirty="0">
                <a:latin typeface="Segoe UI" panose="020B0502040204020203" pitchFamily="34" charset="0"/>
              </a:rPr>
              <a:t>Nothing above “adequate” or “good enough”</a:t>
            </a:r>
          </a:p>
          <a:p>
            <a:pPr lvl="1"/>
            <a:r>
              <a:rPr lang="en-US" sz="3600" dirty="0">
                <a:latin typeface="Segoe UI" panose="020B0502040204020203" pitchFamily="34" charset="0"/>
              </a:rPr>
              <a:t>Work offered is inferior</a:t>
            </a:r>
          </a:p>
        </p:txBody>
      </p:sp>
      <p:pic>
        <p:nvPicPr>
          <p:cNvPr id="8" name="Picture 7" descr="Bible-Reading.jpg">
            <a:extLst>
              <a:ext uri="{FF2B5EF4-FFF2-40B4-BE49-F238E27FC236}">
                <a16:creationId xmlns:a16="http://schemas.microsoft.com/office/drawing/2014/main" id="{CBDA84DE-D139-3711-2973-63462DEADE43}"/>
              </a:ext>
            </a:extLst>
          </p:cNvPr>
          <p:cNvPicPr>
            <a:picLocks noChangeAspect="1"/>
          </p:cNvPicPr>
          <p:nvPr/>
        </p:nvPicPr>
        <p:blipFill>
          <a:blip r:embed="rId2" cstate="print"/>
          <a:stretch>
            <a:fillRect/>
          </a:stretch>
        </p:blipFill>
        <p:spPr>
          <a:xfrm>
            <a:off x="7034860" y="3411682"/>
            <a:ext cx="5004740" cy="3138886"/>
          </a:xfrm>
          <a:prstGeom prst="rect">
            <a:avLst/>
          </a:prstGeom>
          <a:ln>
            <a:noFill/>
          </a:ln>
          <a:effectLst>
            <a:softEdge rad="112500"/>
          </a:effectLst>
        </p:spPr>
      </p:pic>
      <p:sp>
        <p:nvSpPr>
          <p:cNvPr id="5" name="TextBox 4">
            <a:extLst>
              <a:ext uri="{FF2B5EF4-FFF2-40B4-BE49-F238E27FC236}">
                <a16:creationId xmlns:a16="http://schemas.microsoft.com/office/drawing/2014/main" id="{60425147-6440-3F16-BCE2-160E05A8A4C3}"/>
              </a:ext>
            </a:extLst>
          </p:cNvPr>
          <p:cNvSpPr txBox="1"/>
          <p:nvPr/>
        </p:nvSpPr>
        <p:spPr>
          <a:xfrm>
            <a:off x="0" y="3810000"/>
            <a:ext cx="7034860" cy="2308324"/>
          </a:xfrm>
          <a:prstGeom prst="rect">
            <a:avLst/>
          </a:prstGeom>
          <a:noFill/>
        </p:spPr>
        <p:txBody>
          <a:bodyPr wrap="square">
            <a:spAutoFit/>
          </a:bodyPr>
          <a:lstStyle/>
          <a:p>
            <a:pPr marL="1143000" lvl="2" indent="-228600">
              <a:spcBef>
                <a:spcPct val="20000"/>
              </a:spcBef>
              <a:buFont typeface="Arial" pitchFamily="34" charset="0"/>
              <a:buChar char="•"/>
              <a:defRPr/>
            </a:pPr>
            <a:r>
              <a:rPr lang="en-US" sz="3600" u="sng" dirty="0">
                <a:solidFill>
                  <a:schemeClr val="tx1">
                    <a:lumMod val="75000"/>
                    <a:lumOff val="25000"/>
                  </a:schemeClr>
                </a:solidFill>
                <a:latin typeface="Segoe UI Semibold" panose="020B0702040204020203" pitchFamily="34" charset="0"/>
                <a:cs typeface="Segoe UI Semibold" panose="020B0702040204020203" pitchFamily="34" charset="0"/>
              </a:rPr>
              <a:t>Proverbs 3:9</a:t>
            </a:r>
            <a:r>
              <a:rPr kumimoji="0" lang="en-US" sz="3600" b="0" i="0" u="none" strike="noStrike" kern="1200" cap="none" spc="0" normalizeH="0" baseline="0" noProof="0" dirty="0">
                <a:ln>
                  <a:noFill/>
                </a:ln>
                <a:solidFill>
                  <a:schemeClr val="tx1">
                    <a:lumMod val="75000"/>
                    <a:lumOff val="25000"/>
                  </a:schemeClr>
                </a:solidFill>
                <a:effectLst/>
                <a:uLnTx/>
                <a:uFillTx/>
                <a:latin typeface="Segoe UI Semibold" panose="020B0702040204020203" pitchFamily="34" charset="0"/>
                <a:ea typeface="+mn-ea"/>
                <a:cs typeface="Segoe UI Semibold" panose="020B0702040204020203" pitchFamily="34" charset="0"/>
              </a:rPr>
              <a:t> </a:t>
            </a:r>
            <a:r>
              <a:rPr kumimoji="0" lang="en-US" sz="3600" b="0" i="0" u="none" strike="noStrike" kern="1200" cap="none" spc="0" normalizeH="0" baseline="0" noProof="0" dirty="0">
                <a:ln>
                  <a:noFill/>
                </a:ln>
                <a:solidFill>
                  <a:srgbClr val="C00000"/>
                </a:solidFill>
                <a:effectLst/>
                <a:uLnTx/>
                <a:uFillTx/>
                <a:latin typeface="Segoe UI Semibold" panose="020B0702040204020203" pitchFamily="34" charset="0"/>
                <a:ea typeface="+mn-ea"/>
                <a:cs typeface="Segoe UI Semibold" panose="020B0702040204020203" pitchFamily="34" charset="0"/>
              </a:rPr>
              <a:t>“</a:t>
            </a:r>
            <a:r>
              <a:rPr lang="en-US" sz="3600" dirty="0">
                <a:solidFill>
                  <a:srgbClr val="C00000"/>
                </a:solidFill>
                <a:latin typeface="Segoe UI Semibold" panose="020B0702040204020203" pitchFamily="34" charset="0"/>
                <a:cs typeface="Segoe UI Semibold" panose="020B0702040204020203" pitchFamily="34" charset="0"/>
              </a:rPr>
              <a:t>Honor the Lord with your </a:t>
            </a:r>
            <a:r>
              <a:rPr lang="en-US" sz="3600" u="sng" dirty="0">
                <a:solidFill>
                  <a:srgbClr val="C00000"/>
                </a:solidFill>
                <a:latin typeface="Segoe UI Semibold" panose="020B0702040204020203" pitchFamily="34" charset="0"/>
                <a:cs typeface="Segoe UI Semibold" panose="020B0702040204020203" pitchFamily="34" charset="0"/>
              </a:rPr>
              <a:t>possessions</a:t>
            </a:r>
            <a:r>
              <a:rPr lang="en-US" sz="3600" dirty="0">
                <a:solidFill>
                  <a:srgbClr val="C00000"/>
                </a:solidFill>
                <a:latin typeface="Segoe UI Semibold" panose="020B0702040204020203" pitchFamily="34" charset="0"/>
                <a:cs typeface="Segoe UI Semibold" panose="020B0702040204020203" pitchFamily="34" charset="0"/>
              </a:rPr>
              <a:t> and with the </a:t>
            </a:r>
            <a:r>
              <a:rPr lang="en-US" sz="3600" u="sng" dirty="0">
                <a:solidFill>
                  <a:srgbClr val="C00000"/>
                </a:solidFill>
                <a:latin typeface="Segoe UI Semibold" panose="020B0702040204020203" pitchFamily="34" charset="0"/>
                <a:cs typeface="Segoe UI Semibold" panose="020B0702040204020203" pitchFamily="34" charset="0"/>
              </a:rPr>
              <a:t>first produce </a:t>
            </a:r>
            <a:r>
              <a:rPr lang="en-US" sz="3600" dirty="0">
                <a:solidFill>
                  <a:srgbClr val="C00000"/>
                </a:solidFill>
                <a:latin typeface="Segoe UI Semibold" panose="020B0702040204020203" pitchFamily="34" charset="0"/>
                <a:cs typeface="Segoe UI Semibold" panose="020B0702040204020203" pitchFamily="34" charset="0"/>
              </a:rPr>
              <a:t>of your entire harvest</a:t>
            </a:r>
            <a:r>
              <a:rPr kumimoji="0" lang="en-US" sz="3600" b="0" i="0" u="none" strike="noStrike" kern="1200" cap="none" spc="0" normalizeH="0" baseline="0" noProof="0" dirty="0">
                <a:ln>
                  <a:noFill/>
                </a:ln>
                <a:solidFill>
                  <a:srgbClr val="C00000"/>
                </a:solidFill>
                <a:effectLst/>
                <a:uLnTx/>
                <a:uFillTx/>
                <a:latin typeface="Segoe UI Semibold" panose="020B0702040204020203" pitchFamily="34" charset="0"/>
                <a:ea typeface="+mn-ea"/>
                <a:cs typeface="Segoe UI Semibold" panose="020B0702040204020203" pitchFamily="34" charset="0"/>
              </a:rPr>
              <a:t>”</a:t>
            </a:r>
          </a:p>
        </p:txBody>
      </p:sp>
    </p:spTree>
    <p:extLst>
      <p:ext uri="{BB962C8B-B14F-4D97-AF65-F5344CB8AC3E}">
        <p14:creationId xmlns:p14="http://schemas.microsoft.com/office/powerpoint/2010/main" val="138544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7030A0"/>
          </a:solidFill>
        </p:spPr>
        <p:txBody>
          <a:bodyPr>
            <a:normAutofit/>
          </a:bodyPr>
          <a:lstStyle/>
          <a:p>
            <a:r>
              <a:rPr lang="en-US" sz="6000" b="1" dirty="0">
                <a:solidFill>
                  <a:schemeClr val="bg1"/>
                </a:solidFill>
                <a:effectLst>
                  <a:outerShdw blurRad="38100" dist="38100" dir="2700000" algn="tl">
                    <a:srgbClr val="000000">
                      <a:alpha val="43137"/>
                    </a:srgbClr>
                  </a:outerShdw>
                </a:effectLst>
                <a:latin typeface="Segoe UI" panose="020B0502040204020203" pitchFamily="34" charset="0"/>
              </a:rPr>
              <a:t>Mediocrity</a:t>
            </a:r>
          </a:p>
        </p:txBody>
      </p:sp>
      <p:sp>
        <p:nvSpPr>
          <p:cNvPr id="6" name="Content Placeholder 2">
            <a:extLst>
              <a:ext uri="{FF2B5EF4-FFF2-40B4-BE49-F238E27FC236}">
                <a16:creationId xmlns:a16="http://schemas.microsoft.com/office/drawing/2014/main" id="{D5864258-CE4B-83EB-9AA9-B231E3C68F53}"/>
              </a:ext>
            </a:extLst>
          </p:cNvPr>
          <p:cNvSpPr>
            <a:spLocks noGrp="1"/>
          </p:cNvSpPr>
          <p:nvPr>
            <p:ph idx="1"/>
          </p:nvPr>
        </p:nvSpPr>
        <p:spPr>
          <a:xfrm>
            <a:off x="304800" y="3581401"/>
            <a:ext cx="11887200" cy="2316163"/>
          </a:xfrm>
        </p:spPr>
        <p:txBody>
          <a:bodyPr>
            <a:noAutofit/>
          </a:bodyPr>
          <a:lstStyle/>
          <a:p>
            <a:r>
              <a:rPr lang="en-US" sz="4000" b="1" dirty="0">
                <a:solidFill>
                  <a:srgbClr val="7030A0"/>
                </a:solidFill>
                <a:latin typeface="Segoe UI" panose="020B0502040204020203" pitchFamily="34" charset="0"/>
              </a:rPr>
              <a:t>“Mediocre”</a:t>
            </a:r>
          </a:p>
          <a:p>
            <a:pPr lvl="1"/>
            <a:r>
              <a:rPr lang="en-US" sz="3600" dirty="0">
                <a:highlight>
                  <a:srgbClr val="FFFF00"/>
                </a:highlight>
                <a:latin typeface="Segoe UI" panose="020B0502040204020203" pitchFamily="34" charset="0"/>
              </a:rPr>
              <a:t>Of moderate to low quality; average or inferior</a:t>
            </a:r>
          </a:p>
          <a:p>
            <a:r>
              <a:rPr lang="en-US" sz="4000" b="1" dirty="0">
                <a:latin typeface="Segoe UI" panose="020B0502040204020203" pitchFamily="34" charset="0"/>
              </a:rPr>
              <a:t>When we do only “what is easy” then mediocrity increases</a:t>
            </a:r>
          </a:p>
        </p:txBody>
      </p:sp>
      <p:sp>
        <p:nvSpPr>
          <p:cNvPr id="7" name="Rounded Rectangle 7">
            <a:extLst>
              <a:ext uri="{FF2B5EF4-FFF2-40B4-BE49-F238E27FC236}">
                <a16:creationId xmlns:a16="http://schemas.microsoft.com/office/drawing/2014/main" id="{09093F6A-755E-B045-C5A0-D4F8FC4B3885}"/>
              </a:ext>
            </a:extLst>
          </p:cNvPr>
          <p:cNvSpPr/>
          <p:nvPr/>
        </p:nvSpPr>
        <p:spPr>
          <a:xfrm>
            <a:off x="152400" y="1374339"/>
            <a:ext cx="11887200" cy="205466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EA44F08-0D0C-A1CE-6BD7-2B1C45C58B01}"/>
              </a:ext>
            </a:extLst>
          </p:cNvPr>
          <p:cNvSpPr txBox="1"/>
          <p:nvPr/>
        </p:nvSpPr>
        <p:spPr>
          <a:xfrm>
            <a:off x="304800" y="1432173"/>
            <a:ext cx="11582400" cy="1938992"/>
          </a:xfrm>
          <a:prstGeom prst="rect">
            <a:avLst/>
          </a:prstGeom>
          <a:noFill/>
        </p:spPr>
        <p:txBody>
          <a:bodyPr wrap="square" rtlCol="0">
            <a:spAutoFit/>
          </a:bodyPr>
          <a:lstStyle/>
          <a:p>
            <a:pPr algn="ctr"/>
            <a:r>
              <a:rPr lang="en-US" sz="4000" dirty="0">
                <a:solidFill>
                  <a:schemeClr val="bg1"/>
                </a:solidFill>
                <a:latin typeface="Segoe UI" panose="020B0502040204020203" pitchFamily="34" charset="0"/>
              </a:rPr>
              <a:t>“The general tendency of things throughout the world is to render mediocrity the ascendant power among mankind.”  </a:t>
            </a:r>
            <a:r>
              <a:rPr lang="en-US" sz="4000" b="1" dirty="0">
                <a:solidFill>
                  <a:schemeClr val="bg1"/>
                </a:solidFill>
                <a:latin typeface="Segoe UI" panose="020B0502040204020203" pitchFamily="34" charset="0"/>
              </a:rPr>
              <a:t>John Stuart Mill</a:t>
            </a:r>
          </a:p>
        </p:txBody>
      </p:sp>
    </p:spTree>
    <p:extLst>
      <p:ext uri="{BB962C8B-B14F-4D97-AF65-F5344CB8AC3E}">
        <p14:creationId xmlns:p14="http://schemas.microsoft.com/office/powerpoint/2010/main" val="270887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7030A0"/>
          </a:solidFill>
        </p:spPr>
        <p:txBody>
          <a:bodyPr>
            <a:normAutofit/>
          </a:bodyPr>
          <a:lstStyle/>
          <a:p>
            <a:r>
              <a:rPr lang="en-US" sz="6000" b="1" dirty="0">
                <a:solidFill>
                  <a:schemeClr val="bg1"/>
                </a:solidFill>
                <a:effectLst>
                  <a:outerShdw blurRad="38100" dist="38100" dir="2700000" algn="tl">
                    <a:srgbClr val="000000">
                      <a:alpha val="43137"/>
                    </a:srgbClr>
                  </a:outerShdw>
                </a:effectLst>
                <a:latin typeface="Segoe UI" panose="020B0502040204020203" pitchFamily="34" charset="0"/>
              </a:rPr>
              <a:t>Excellence</a:t>
            </a:r>
          </a:p>
        </p:txBody>
      </p:sp>
      <p:sp>
        <p:nvSpPr>
          <p:cNvPr id="3" name="Content Placeholder 2"/>
          <p:cNvSpPr>
            <a:spLocks noGrp="1"/>
          </p:cNvSpPr>
          <p:nvPr>
            <p:ph idx="1"/>
          </p:nvPr>
        </p:nvSpPr>
        <p:spPr>
          <a:xfrm>
            <a:off x="304800" y="1129145"/>
            <a:ext cx="10543308" cy="4495800"/>
          </a:xfrm>
        </p:spPr>
        <p:txBody>
          <a:bodyPr>
            <a:noAutofit/>
          </a:bodyPr>
          <a:lstStyle/>
          <a:p>
            <a:r>
              <a:rPr lang="en-US" sz="4000" b="1" dirty="0">
                <a:solidFill>
                  <a:srgbClr val="7030A0"/>
                </a:solidFill>
                <a:latin typeface="Segoe UI" panose="020B0502040204020203" pitchFamily="34" charset="0"/>
                <a:cs typeface="Segoe UI" panose="020B0502040204020203" pitchFamily="34" charset="0"/>
              </a:rPr>
              <a:t>We should have a commitment to excellence in </a:t>
            </a:r>
            <a:r>
              <a:rPr lang="en-US" sz="4000" b="1" u="sng" dirty="0">
                <a:solidFill>
                  <a:srgbClr val="7030A0"/>
                </a:solidFill>
                <a:latin typeface="Segoe UI" panose="020B0502040204020203" pitchFamily="34" charset="0"/>
                <a:cs typeface="Segoe UI" panose="020B0502040204020203" pitchFamily="34" charset="0"/>
              </a:rPr>
              <a:t>ALL</a:t>
            </a:r>
            <a:r>
              <a:rPr lang="en-US" sz="4000" b="1" dirty="0">
                <a:solidFill>
                  <a:srgbClr val="7030A0"/>
                </a:solidFill>
                <a:latin typeface="Segoe UI" panose="020B0502040204020203" pitchFamily="34" charset="0"/>
                <a:cs typeface="Segoe UI" panose="020B0502040204020203" pitchFamily="34" charset="0"/>
              </a:rPr>
              <a:t> we do</a:t>
            </a:r>
          </a:p>
          <a:p>
            <a:pPr lvl="1"/>
            <a:r>
              <a:rPr lang="en-US" sz="3600" u="sng" dirty="0">
                <a:solidFill>
                  <a:schemeClr val="tx1">
                    <a:lumMod val="75000"/>
                    <a:lumOff val="25000"/>
                  </a:schemeClr>
                </a:solidFill>
                <a:latin typeface="Segoe UI Semibold" panose="020B0702040204020203" pitchFamily="34" charset="0"/>
                <a:cs typeface="Segoe UI Semibold" panose="020B0702040204020203" pitchFamily="34" charset="0"/>
              </a:rPr>
              <a:t>Ecclesiastes 9:10</a:t>
            </a:r>
            <a:r>
              <a:rPr lang="en-US" sz="3600" dirty="0">
                <a:solidFill>
                  <a:schemeClr val="tx1">
                    <a:lumMod val="75000"/>
                    <a:lumOff val="25000"/>
                  </a:schemeClr>
                </a:solidFill>
                <a:latin typeface="Segoe UI Semibold" panose="020B0702040204020203" pitchFamily="34" charset="0"/>
                <a:cs typeface="Segoe UI Semibold" panose="020B0702040204020203" pitchFamily="34" charset="0"/>
              </a:rPr>
              <a:t> </a:t>
            </a:r>
            <a:r>
              <a:rPr lang="en-US" sz="3600" dirty="0">
                <a:solidFill>
                  <a:srgbClr val="C00000"/>
                </a:solidFill>
                <a:latin typeface="Segoe UI Semibold" panose="020B0702040204020203" pitchFamily="34" charset="0"/>
                <a:cs typeface="Segoe UI Semibold" panose="020B0702040204020203" pitchFamily="34" charset="0"/>
              </a:rPr>
              <a:t>“</a:t>
            </a:r>
            <a:r>
              <a:rPr lang="en-US" sz="3600" u="sng" dirty="0">
                <a:solidFill>
                  <a:srgbClr val="C00000"/>
                </a:solidFill>
                <a:latin typeface="Segoe UI Semibold" panose="020B0702040204020203" pitchFamily="34" charset="0"/>
                <a:cs typeface="Segoe UI Semibold" panose="020B0702040204020203" pitchFamily="34" charset="0"/>
              </a:rPr>
              <a:t>Whatever</a:t>
            </a:r>
            <a:r>
              <a:rPr lang="en-US" sz="3600" dirty="0">
                <a:solidFill>
                  <a:srgbClr val="C00000"/>
                </a:solidFill>
                <a:latin typeface="Segoe UI Semibold" panose="020B0702040204020203" pitchFamily="34" charset="0"/>
                <a:cs typeface="Segoe UI Semibold" panose="020B0702040204020203" pitchFamily="34" charset="0"/>
              </a:rPr>
              <a:t> your hand finds to do, </a:t>
            </a:r>
            <a:r>
              <a:rPr lang="en-US" sz="3600" u="sng" dirty="0">
                <a:solidFill>
                  <a:srgbClr val="C00000"/>
                </a:solidFill>
                <a:latin typeface="Segoe UI Semibold" panose="020B0702040204020203" pitchFamily="34" charset="0"/>
                <a:cs typeface="Segoe UI Semibold" panose="020B0702040204020203" pitchFamily="34" charset="0"/>
              </a:rPr>
              <a:t>do it with your might</a:t>
            </a:r>
            <a:r>
              <a:rPr lang="en-US" sz="3600" dirty="0">
                <a:solidFill>
                  <a:srgbClr val="C00000"/>
                </a:solidFill>
                <a:latin typeface="Segoe UI Semibold" panose="020B0702040204020203" pitchFamily="34" charset="0"/>
                <a:cs typeface="Segoe UI Semibold" panose="020B0702040204020203" pitchFamily="34" charset="0"/>
              </a:rPr>
              <a:t>; for there is no work or device or knowledge or wisdom in the grave where you are going.”</a:t>
            </a:r>
          </a:p>
        </p:txBody>
      </p:sp>
      <p:pic>
        <p:nvPicPr>
          <p:cNvPr id="10" name="Picture 9" descr="RichardBibleSpine.JPG"/>
          <p:cNvPicPr>
            <a:picLocks noChangeAspect="1"/>
          </p:cNvPicPr>
          <p:nvPr/>
        </p:nvPicPr>
        <p:blipFill>
          <a:blip r:embed="rId2" cstate="print"/>
          <a:stretch>
            <a:fillRect/>
          </a:stretch>
        </p:blipFill>
        <p:spPr>
          <a:xfrm>
            <a:off x="10848109" y="1150417"/>
            <a:ext cx="1343891" cy="5707583"/>
          </a:xfrm>
          <a:prstGeom prst="rect">
            <a:avLst/>
          </a:prstGeom>
        </p:spPr>
      </p:pic>
    </p:spTree>
    <p:extLst>
      <p:ext uri="{BB962C8B-B14F-4D97-AF65-F5344CB8AC3E}">
        <p14:creationId xmlns:p14="http://schemas.microsoft.com/office/powerpoint/2010/main" val="21556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7030A0"/>
          </a:solidFill>
        </p:spPr>
        <p:txBody>
          <a:bodyPr>
            <a:normAutofit/>
          </a:bodyPr>
          <a:lstStyle/>
          <a:p>
            <a:r>
              <a:rPr lang="en-US" sz="6000" b="1" dirty="0">
                <a:solidFill>
                  <a:schemeClr val="bg1"/>
                </a:solidFill>
                <a:effectLst>
                  <a:outerShdw blurRad="38100" dist="38100" dir="2700000" algn="tl">
                    <a:srgbClr val="000000">
                      <a:alpha val="43137"/>
                    </a:srgbClr>
                  </a:outerShdw>
                </a:effectLst>
                <a:latin typeface="Segoe UI" panose="020B0502040204020203" pitchFamily="34" charset="0"/>
              </a:rPr>
              <a:t>Excellence</a:t>
            </a:r>
          </a:p>
        </p:txBody>
      </p:sp>
      <p:sp>
        <p:nvSpPr>
          <p:cNvPr id="3" name="Content Placeholder 2"/>
          <p:cNvSpPr>
            <a:spLocks noGrp="1"/>
          </p:cNvSpPr>
          <p:nvPr>
            <p:ph idx="1"/>
          </p:nvPr>
        </p:nvSpPr>
        <p:spPr>
          <a:xfrm>
            <a:off x="304800" y="1129145"/>
            <a:ext cx="10543308" cy="4495800"/>
          </a:xfrm>
        </p:spPr>
        <p:txBody>
          <a:bodyPr>
            <a:noAutofit/>
          </a:bodyPr>
          <a:lstStyle/>
          <a:p>
            <a:r>
              <a:rPr lang="en-US" sz="4000" b="1" dirty="0">
                <a:solidFill>
                  <a:srgbClr val="7030A0"/>
                </a:solidFill>
                <a:latin typeface="Segoe UI" panose="020B0502040204020203" pitchFamily="34" charset="0"/>
                <a:cs typeface="Segoe UI" panose="020B0502040204020203" pitchFamily="34" charset="0"/>
              </a:rPr>
              <a:t>We should have a commitment to excellence in </a:t>
            </a:r>
            <a:r>
              <a:rPr lang="en-US" sz="4000" b="1" u="sng" dirty="0">
                <a:solidFill>
                  <a:srgbClr val="7030A0"/>
                </a:solidFill>
                <a:latin typeface="Segoe UI" panose="020B0502040204020203" pitchFamily="34" charset="0"/>
                <a:cs typeface="Segoe UI" panose="020B0502040204020203" pitchFamily="34" charset="0"/>
              </a:rPr>
              <a:t>ALL</a:t>
            </a:r>
            <a:r>
              <a:rPr lang="en-US" sz="4000" b="1" dirty="0">
                <a:solidFill>
                  <a:srgbClr val="7030A0"/>
                </a:solidFill>
                <a:latin typeface="Segoe UI" panose="020B0502040204020203" pitchFamily="34" charset="0"/>
                <a:cs typeface="Segoe UI" panose="020B0502040204020203" pitchFamily="34" charset="0"/>
              </a:rPr>
              <a:t> we do</a:t>
            </a:r>
          </a:p>
          <a:p>
            <a:pPr lvl="1"/>
            <a:r>
              <a:rPr lang="en-US" sz="3600" u="sng" dirty="0">
                <a:solidFill>
                  <a:schemeClr val="tx1">
                    <a:lumMod val="75000"/>
                    <a:lumOff val="25000"/>
                  </a:schemeClr>
                </a:solidFill>
                <a:latin typeface="Segoe UI Semibold" panose="020B0702040204020203" pitchFamily="34" charset="0"/>
                <a:cs typeface="Segoe UI Semibold" panose="020B0702040204020203" pitchFamily="34" charset="0"/>
              </a:rPr>
              <a:t>Colossians 3:23-24</a:t>
            </a:r>
            <a:r>
              <a:rPr lang="en-US" sz="3600" dirty="0">
                <a:solidFill>
                  <a:schemeClr val="tx1">
                    <a:lumMod val="75000"/>
                    <a:lumOff val="25000"/>
                  </a:schemeClr>
                </a:solidFill>
                <a:latin typeface="Segoe UI Semibold" panose="020B0702040204020203" pitchFamily="34" charset="0"/>
                <a:cs typeface="Segoe UI Semibold" panose="020B0702040204020203" pitchFamily="34" charset="0"/>
              </a:rPr>
              <a:t> </a:t>
            </a:r>
            <a:r>
              <a:rPr lang="en-US" sz="3600" dirty="0">
                <a:solidFill>
                  <a:srgbClr val="C00000"/>
                </a:solidFill>
                <a:latin typeface="Segoe UI Semibold" panose="020B0702040204020203" pitchFamily="34" charset="0"/>
                <a:cs typeface="Segoe UI Semibold" panose="020B0702040204020203" pitchFamily="34" charset="0"/>
              </a:rPr>
              <a:t>“And </a:t>
            </a:r>
            <a:r>
              <a:rPr lang="en-US" sz="3600" u="sng" dirty="0">
                <a:solidFill>
                  <a:srgbClr val="C00000"/>
                </a:solidFill>
                <a:latin typeface="Segoe UI Semibold" panose="020B0702040204020203" pitchFamily="34" charset="0"/>
                <a:cs typeface="Segoe UI Semibold" panose="020B0702040204020203" pitchFamily="34" charset="0"/>
              </a:rPr>
              <a:t>whatever you do</a:t>
            </a:r>
            <a:r>
              <a:rPr lang="en-US" sz="3600" dirty="0">
                <a:solidFill>
                  <a:srgbClr val="C00000"/>
                </a:solidFill>
                <a:latin typeface="Segoe UI Semibold" panose="020B0702040204020203" pitchFamily="34" charset="0"/>
                <a:cs typeface="Segoe UI Semibold" panose="020B0702040204020203" pitchFamily="34" charset="0"/>
              </a:rPr>
              <a:t>, do it heartily, </a:t>
            </a:r>
            <a:r>
              <a:rPr lang="en-US" sz="3600" u="sng" dirty="0">
                <a:solidFill>
                  <a:srgbClr val="C00000"/>
                </a:solidFill>
                <a:latin typeface="Segoe UI Semibold" panose="020B0702040204020203" pitchFamily="34" charset="0"/>
                <a:cs typeface="Segoe UI Semibold" panose="020B0702040204020203" pitchFamily="34" charset="0"/>
              </a:rPr>
              <a:t>as to the Lord </a:t>
            </a:r>
            <a:r>
              <a:rPr lang="en-US" sz="3600" dirty="0">
                <a:solidFill>
                  <a:srgbClr val="C00000"/>
                </a:solidFill>
                <a:latin typeface="Segoe UI Semibold" panose="020B0702040204020203" pitchFamily="34" charset="0"/>
                <a:cs typeface="Segoe UI Semibold" panose="020B0702040204020203" pitchFamily="34" charset="0"/>
              </a:rPr>
              <a:t>and </a:t>
            </a:r>
            <a:r>
              <a:rPr lang="en-US" sz="3600" u="sng" dirty="0">
                <a:solidFill>
                  <a:srgbClr val="C00000"/>
                </a:solidFill>
                <a:latin typeface="Segoe UI Semibold" panose="020B0702040204020203" pitchFamily="34" charset="0"/>
                <a:cs typeface="Segoe UI Semibold" panose="020B0702040204020203" pitchFamily="34" charset="0"/>
              </a:rPr>
              <a:t>not to men</a:t>
            </a:r>
            <a:r>
              <a:rPr lang="en-US" sz="3600" dirty="0">
                <a:solidFill>
                  <a:srgbClr val="C00000"/>
                </a:solidFill>
                <a:latin typeface="Segoe UI Semibold" panose="020B0702040204020203" pitchFamily="34" charset="0"/>
                <a:cs typeface="Segoe UI Semibold" panose="020B0702040204020203" pitchFamily="34" charset="0"/>
              </a:rPr>
              <a:t>, knowing that from the Lord you will receive the reward of the inheritance; for you serve the Lord Christ.”</a:t>
            </a:r>
            <a:endParaRPr lang="en-US" sz="4000" b="1" dirty="0">
              <a:latin typeface="Segoe UI" panose="020B0502040204020203" pitchFamily="34" charset="0"/>
            </a:endParaRPr>
          </a:p>
        </p:txBody>
      </p:sp>
      <p:pic>
        <p:nvPicPr>
          <p:cNvPr id="10" name="Picture 9" descr="RichardBibleSpine.JPG"/>
          <p:cNvPicPr>
            <a:picLocks noChangeAspect="1"/>
          </p:cNvPicPr>
          <p:nvPr/>
        </p:nvPicPr>
        <p:blipFill>
          <a:blip r:embed="rId2" cstate="print"/>
          <a:stretch>
            <a:fillRect/>
          </a:stretch>
        </p:blipFill>
        <p:spPr>
          <a:xfrm>
            <a:off x="10848109" y="1150417"/>
            <a:ext cx="1343891" cy="5707583"/>
          </a:xfrm>
          <a:prstGeom prst="rect">
            <a:avLst/>
          </a:prstGeom>
        </p:spPr>
      </p:pic>
    </p:spTree>
    <p:extLst>
      <p:ext uri="{BB962C8B-B14F-4D97-AF65-F5344CB8AC3E}">
        <p14:creationId xmlns:p14="http://schemas.microsoft.com/office/powerpoint/2010/main" val="9652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7030A0"/>
          </a:solidFill>
        </p:spPr>
        <p:txBody>
          <a:bodyPr>
            <a:normAutofit/>
          </a:bodyPr>
          <a:lstStyle/>
          <a:p>
            <a:r>
              <a:rPr lang="en-US" sz="6000" b="1" dirty="0">
                <a:solidFill>
                  <a:schemeClr val="bg1"/>
                </a:solidFill>
                <a:effectLst>
                  <a:outerShdw blurRad="38100" dist="38100" dir="2700000" algn="tl">
                    <a:srgbClr val="000000">
                      <a:alpha val="43137"/>
                    </a:srgbClr>
                  </a:outerShdw>
                </a:effectLst>
                <a:latin typeface="Segoe UI" panose="020B0502040204020203" pitchFamily="34" charset="0"/>
              </a:rPr>
              <a:t>Excellence</a:t>
            </a:r>
          </a:p>
        </p:txBody>
      </p:sp>
      <p:sp>
        <p:nvSpPr>
          <p:cNvPr id="3" name="Content Placeholder 2"/>
          <p:cNvSpPr>
            <a:spLocks noGrp="1"/>
          </p:cNvSpPr>
          <p:nvPr>
            <p:ph idx="1"/>
          </p:nvPr>
        </p:nvSpPr>
        <p:spPr>
          <a:xfrm>
            <a:off x="304800" y="1129145"/>
            <a:ext cx="10543308" cy="4495800"/>
          </a:xfrm>
        </p:spPr>
        <p:txBody>
          <a:bodyPr>
            <a:noAutofit/>
          </a:bodyPr>
          <a:lstStyle/>
          <a:p>
            <a:r>
              <a:rPr lang="en-US" sz="4000" b="1" dirty="0">
                <a:solidFill>
                  <a:srgbClr val="7030A0"/>
                </a:solidFill>
                <a:latin typeface="Segoe UI" panose="020B0502040204020203" pitchFamily="34" charset="0"/>
                <a:cs typeface="Segoe UI" panose="020B0502040204020203" pitchFamily="34" charset="0"/>
              </a:rPr>
              <a:t>We should have a </a:t>
            </a:r>
            <a:r>
              <a:rPr lang="en-US" sz="4000" b="1" u="sng" dirty="0">
                <a:solidFill>
                  <a:srgbClr val="7030A0"/>
                </a:solidFill>
                <a:latin typeface="Segoe UI" panose="020B0502040204020203" pitchFamily="34" charset="0"/>
                <a:cs typeface="Segoe UI" panose="020B0502040204020203" pitchFamily="34" charset="0"/>
              </a:rPr>
              <a:t>higher standard</a:t>
            </a:r>
            <a:r>
              <a:rPr lang="en-US" sz="4000" b="1" dirty="0">
                <a:solidFill>
                  <a:srgbClr val="7030A0"/>
                </a:solidFill>
                <a:latin typeface="Segoe UI" panose="020B0502040204020203" pitchFamily="34" charset="0"/>
                <a:cs typeface="Segoe UI" panose="020B0502040204020203" pitchFamily="34" charset="0"/>
              </a:rPr>
              <a:t> of excellence in the Lord’s work</a:t>
            </a:r>
          </a:p>
          <a:p>
            <a:pPr lvl="1"/>
            <a:r>
              <a:rPr lang="en-US" sz="3600" u="sng" dirty="0">
                <a:solidFill>
                  <a:schemeClr val="tx1">
                    <a:lumMod val="75000"/>
                    <a:lumOff val="25000"/>
                  </a:schemeClr>
                </a:solidFill>
                <a:latin typeface="Segoe UI Semibold" panose="020B0702040204020203" pitchFamily="34" charset="0"/>
                <a:cs typeface="Segoe UI Semibold" panose="020B0702040204020203" pitchFamily="34" charset="0"/>
              </a:rPr>
              <a:t>1 Corinthians 15:58</a:t>
            </a:r>
            <a:r>
              <a:rPr lang="en-US" sz="3600" dirty="0">
                <a:solidFill>
                  <a:schemeClr val="tx1">
                    <a:lumMod val="75000"/>
                    <a:lumOff val="25000"/>
                  </a:schemeClr>
                </a:solidFill>
                <a:latin typeface="Segoe UI Semibold" panose="020B0702040204020203" pitchFamily="34" charset="0"/>
                <a:cs typeface="Segoe UI Semibold" panose="020B0702040204020203" pitchFamily="34" charset="0"/>
              </a:rPr>
              <a:t> </a:t>
            </a:r>
            <a:r>
              <a:rPr lang="en-US" sz="3600" dirty="0">
                <a:solidFill>
                  <a:srgbClr val="C00000"/>
                </a:solidFill>
                <a:latin typeface="Segoe UI Semibold" panose="020B0702040204020203" pitchFamily="34" charset="0"/>
                <a:cs typeface="Segoe UI Semibold" panose="020B0702040204020203" pitchFamily="34" charset="0"/>
              </a:rPr>
              <a:t>“Therefore, my beloved brethren, be steadfast, immovable, </a:t>
            </a:r>
            <a:r>
              <a:rPr lang="en-US" sz="3600" u="sng" dirty="0">
                <a:solidFill>
                  <a:srgbClr val="C00000"/>
                </a:solidFill>
                <a:latin typeface="Segoe UI Semibold" panose="020B0702040204020203" pitchFamily="34" charset="0"/>
                <a:cs typeface="Segoe UI Semibold" panose="020B0702040204020203" pitchFamily="34" charset="0"/>
              </a:rPr>
              <a:t>always</a:t>
            </a:r>
            <a:r>
              <a:rPr lang="en-US" sz="3600" dirty="0">
                <a:solidFill>
                  <a:srgbClr val="C00000"/>
                </a:solidFill>
                <a:latin typeface="Segoe UI Semibold" panose="020B0702040204020203" pitchFamily="34" charset="0"/>
                <a:cs typeface="Segoe UI Semibold" panose="020B0702040204020203" pitchFamily="34" charset="0"/>
              </a:rPr>
              <a:t> abounding in the work of the Lord, knowing that your labor is not in vain in the Lord.”</a:t>
            </a:r>
          </a:p>
        </p:txBody>
      </p:sp>
      <p:pic>
        <p:nvPicPr>
          <p:cNvPr id="10" name="Picture 9" descr="RichardBibleSpine.JPG"/>
          <p:cNvPicPr>
            <a:picLocks noChangeAspect="1"/>
          </p:cNvPicPr>
          <p:nvPr/>
        </p:nvPicPr>
        <p:blipFill>
          <a:blip r:embed="rId2" cstate="print"/>
          <a:stretch>
            <a:fillRect/>
          </a:stretch>
        </p:blipFill>
        <p:spPr>
          <a:xfrm>
            <a:off x="10848109" y="1150417"/>
            <a:ext cx="1343891" cy="5707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5052</TotalTime>
  <Words>773</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Calibri Light</vt:lpstr>
      <vt:lpstr>Candara</vt:lpstr>
      <vt:lpstr>Candara Light</vt:lpstr>
      <vt:lpstr>Gentium Book Basic</vt:lpstr>
      <vt:lpstr>inherit</vt:lpstr>
      <vt:lpstr>Segoe UI</vt:lpstr>
      <vt:lpstr>Segoe UI Semibold</vt:lpstr>
      <vt:lpstr>Office Theme</vt:lpstr>
      <vt:lpstr>6_Office Theme</vt:lpstr>
      <vt:lpstr>PowerPoint Presentation</vt:lpstr>
      <vt:lpstr>PowerPoint Presentation</vt:lpstr>
      <vt:lpstr>Mediocrity</vt:lpstr>
      <vt:lpstr>Mediocrity</vt:lpstr>
      <vt:lpstr>Mediocrity</vt:lpstr>
      <vt:lpstr>Mediocrity</vt:lpstr>
      <vt:lpstr>Excellence</vt:lpstr>
      <vt:lpstr>Excellence</vt:lpstr>
      <vt:lpstr>Excellence</vt:lpstr>
      <vt:lpstr>Excellence</vt:lpstr>
      <vt:lpstr>Excellence</vt:lpstr>
      <vt:lpstr>Excellence</vt:lpstr>
      <vt:lpstr>Excellence</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Committing Ourselves to Excellence</dc:title>
  <dc:creator>Richard Thetford</dc:creator>
  <cp:lastModifiedBy>Casey Christians</cp:lastModifiedBy>
  <cp:revision>38</cp:revision>
  <dcterms:created xsi:type="dcterms:W3CDTF">2012-03-20T16:51:53Z</dcterms:created>
  <dcterms:modified xsi:type="dcterms:W3CDTF">2024-03-10T19:14:59Z</dcterms:modified>
</cp:coreProperties>
</file>